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6" r:id="rId2"/>
    <p:sldMasterId id="2147483669" r:id="rId3"/>
    <p:sldMasterId id="2147483671" r:id="rId4"/>
  </p:sldMasterIdLst>
  <p:notesMasterIdLst>
    <p:notesMasterId r:id="rId13"/>
  </p:notesMasterIdLst>
  <p:sldIdLst>
    <p:sldId id="496" r:id="rId5"/>
    <p:sldId id="568" r:id="rId6"/>
    <p:sldId id="362" r:id="rId7"/>
    <p:sldId id="584" r:id="rId8"/>
    <p:sldId id="585" r:id="rId9"/>
    <p:sldId id="586" r:id="rId10"/>
    <p:sldId id="365" r:id="rId11"/>
    <p:sldId id="58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6F6"/>
    <a:srgbClr val="018CCF"/>
    <a:srgbClr val="C3C3C3"/>
    <a:srgbClr val="D4B194"/>
    <a:srgbClr val="EBCBA3"/>
    <a:srgbClr val="1EB3FE"/>
    <a:srgbClr val="595959"/>
    <a:srgbClr val="0677AE"/>
    <a:srgbClr val="2A99CF"/>
    <a:srgbClr val="1C1C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58" autoAdjust="0"/>
    <p:restoredTop sz="96433" autoAdjust="0"/>
  </p:normalViewPr>
  <p:slideViewPr>
    <p:cSldViewPr snapToGrid="0">
      <p:cViewPr>
        <p:scale>
          <a:sx n="66" d="100"/>
          <a:sy n="66" d="100"/>
        </p:scale>
        <p:origin x="357" y="180"/>
      </p:cViewPr>
      <p:guideLst/>
    </p:cSldViewPr>
  </p:slideViewPr>
  <p:notesTextViewPr>
    <p:cViewPr>
      <p:scale>
        <a:sx n="1" d="1"/>
        <a:sy n="1" d="1"/>
      </p:scale>
      <p:origin x="0" y="0"/>
    </p:cViewPr>
  </p:notesTextViewPr>
  <p:sorterViewPr>
    <p:cViewPr>
      <p:scale>
        <a:sx n="25" d="100"/>
        <a:sy n="25"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presProps" Target="presProps.xml"/></Relationships>
</file>

<file path=ppt/media/hdphoto1.wdp>
</file>

<file path=ppt/media/image1.jpg>
</file>

<file path=ppt/media/image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C7B5E8-5650-4264-A661-2CC42BB409CD}" type="datetimeFigureOut">
              <a:rPr lang="en-US" smtClean="0"/>
              <a:t>3/6/2024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518FD0-00C4-4B18-9A95-4A7110BFB0DC}" type="slidenum">
              <a:rPr lang="en-US" smtClean="0"/>
              <a:t>‹Nº›</a:t>
            </a:fld>
            <a:endParaRPr lang="en-US"/>
          </a:p>
        </p:txBody>
      </p:sp>
    </p:spTree>
    <p:extLst>
      <p:ext uri="{BB962C8B-B14F-4D97-AF65-F5344CB8AC3E}">
        <p14:creationId xmlns:p14="http://schemas.microsoft.com/office/powerpoint/2010/main" val="837257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518FD0-00C4-4B18-9A95-4A7110BFB0DC}" type="slidenum">
              <a:rPr lang="en-US" smtClean="0"/>
              <a:t>1</a:t>
            </a:fld>
            <a:endParaRPr lang="en-US"/>
          </a:p>
        </p:txBody>
      </p:sp>
    </p:spTree>
    <p:extLst>
      <p:ext uri="{BB962C8B-B14F-4D97-AF65-F5344CB8AC3E}">
        <p14:creationId xmlns:p14="http://schemas.microsoft.com/office/powerpoint/2010/main" val="23907879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518FD0-00C4-4B18-9A95-4A7110BFB0DC}" type="slidenum">
              <a:rPr lang="en-US" smtClean="0"/>
              <a:t>2</a:t>
            </a:fld>
            <a:endParaRPr lang="en-US"/>
          </a:p>
        </p:txBody>
      </p:sp>
    </p:spTree>
    <p:extLst>
      <p:ext uri="{BB962C8B-B14F-4D97-AF65-F5344CB8AC3E}">
        <p14:creationId xmlns:p14="http://schemas.microsoft.com/office/powerpoint/2010/main" val="803954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518FD0-00C4-4B18-9A95-4A7110BFB0DC}" type="slidenum">
              <a:rPr lang="en-US" smtClean="0"/>
              <a:t>3</a:t>
            </a:fld>
            <a:endParaRPr lang="en-US"/>
          </a:p>
        </p:txBody>
      </p:sp>
    </p:spTree>
    <p:extLst>
      <p:ext uri="{BB962C8B-B14F-4D97-AF65-F5344CB8AC3E}">
        <p14:creationId xmlns:p14="http://schemas.microsoft.com/office/powerpoint/2010/main" val="3090588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883ABD-73FD-B350-AB94-576DC2A843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688428A-AD91-DA70-B169-E96C641837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BC5B8A-3A9D-50BD-2C5E-378D21670DE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9D955A6-565D-60DB-15D6-031FC7DCC166}"/>
              </a:ext>
            </a:extLst>
          </p:cNvPr>
          <p:cNvSpPr>
            <a:spLocks noGrp="1"/>
          </p:cNvSpPr>
          <p:nvPr>
            <p:ph type="sldNum" sz="quarter" idx="10"/>
          </p:nvPr>
        </p:nvSpPr>
        <p:spPr/>
        <p:txBody>
          <a:bodyPr/>
          <a:lstStyle/>
          <a:p>
            <a:fld id="{74518FD0-00C4-4B18-9A95-4A7110BFB0DC}" type="slidenum">
              <a:rPr lang="en-US" smtClean="0"/>
              <a:t>7</a:t>
            </a:fld>
            <a:endParaRPr lang="en-US"/>
          </a:p>
        </p:txBody>
      </p:sp>
    </p:spTree>
    <p:extLst>
      <p:ext uri="{BB962C8B-B14F-4D97-AF65-F5344CB8AC3E}">
        <p14:creationId xmlns:p14="http://schemas.microsoft.com/office/powerpoint/2010/main" val="25342144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518FD0-00C4-4B18-9A95-4A7110BFB0DC}" type="slidenum">
              <a:rPr lang="en-US" smtClean="0"/>
              <a:t>8</a:t>
            </a:fld>
            <a:endParaRPr lang="en-US"/>
          </a:p>
        </p:txBody>
      </p:sp>
    </p:spTree>
    <p:extLst>
      <p:ext uri="{BB962C8B-B14F-4D97-AF65-F5344CB8AC3E}">
        <p14:creationId xmlns:p14="http://schemas.microsoft.com/office/powerpoint/2010/main" val="27950304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Influencer - With Logos">
    <p:spTree>
      <p:nvGrpSpPr>
        <p:cNvPr id="1" name=""/>
        <p:cNvGrpSpPr/>
        <p:nvPr/>
      </p:nvGrpSpPr>
      <p:grpSpPr>
        <a:xfrm>
          <a:off x="0" y="0"/>
          <a:ext cx="0" cy="0"/>
          <a:chOff x="0" y="0"/>
          <a:chExt cx="0" cy="0"/>
        </a:xfrm>
      </p:grpSpPr>
      <p:sp>
        <p:nvSpPr>
          <p:cNvPr id="18" name="Text Placeholder 15"/>
          <p:cNvSpPr>
            <a:spLocks noGrp="1"/>
          </p:cNvSpPr>
          <p:nvPr>
            <p:ph type="body" sz="quarter" idx="10"/>
          </p:nvPr>
        </p:nvSpPr>
        <p:spPr>
          <a:xfrm>
            <a:off x="3815934" y="990600"/>
            <a:ext cx="4495800" cy="381000"/>
          </a:xfrm>
          <a:prstGeom prst="rect">
            <a:avLst/>
          </a:prstGeom>
        </p:spPr>
        <p:txBody>
          <a:bodyPr/>
          <a:lstStyle>
            <a:lvl1pPr>
              <a:defRPr sz="2400">
                <a:solidFill>
                  <a:schemeClr val="bg1">
                    <a:lumMod val="75000"/>
                  </a:schemeClr>
                </a:solidFill>
              </a:defRPr>
            </a:lvl1pPr>
          </a:lstStyle>
          <a:p>
            <a:pPr lvl="0"/>
            <a:r>
              <a:rPr lang="en-US" dirty="0"/>
              <a:t>Click to edit Master text styles</a:t>
            </a:r>
          </a:p>
        </p:txBody>
      </p:sp>
      <p:sp>
        <p:nvSpPr>
          <p:cNvPr id="6" name="Title Placeholder 1"/>
          <p:cNvSpPr>
            <a:spLocks noGrp="1"/>
          </p:cNvSpPr>
          <p:nvPr>
            <p:ph type="title"/>
          </p:nvPr>
        </p:nvSpPr>
        <p:spPr>
          <a:xfrm>
            <a:off x="476011" y="381000"/>
            <a:ext cx="11175647" cy="609600"/>
          </a:xfrm>
          <a:prstGeom prst="rect">
            <a:avLst/>
          </a:prstGeom>
        </p:spPr>
        <p:txBody>
          <a:bodyPr vert="horz" lIns="91440" tIns="45720" rIns="91440" bIns="45720" rtlCol="0" anchor="ctr">
            <a:noAutofit/>
          </a:bodyPr>
          <a:lstStyle/>
          <a:p>
            <a:r>
              <a:rPr lang="en-US" dirty="0"/>
              <a:t>Click to edit Master title style</a:t>
            </a:r>
          </a:p>
        </p:txBody>
      </p:sp>
    </p:spTree>
    <p:extLst>
      <p:ext uri="{BB962C8B-B14F-4D97-AF65-F5344CB8AC3E}">
        <p14:creationId xmlns:p14="http://schemas.microsoft.com/office/powerpoint/2010/main" val="1064916211"/>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fluencer - No Logos">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476011" y="381000"/>
            <a:ext cx="11175647" cy="609600"/>
          </a:xfrm>
          <a:prstGeom prst="rect">
            <a:avLst/>
          </a:prstGeom>
        </p:spPr>
        <p:txBody>
          <a:bodyPr vert="horz" lIns="91440" tIns="45720" rIns="91440" bIns="45720" rtlCol="0" anchor="ctr">
            <a:normAutofit/>
          </a:bodyPr>
          <a:lstStyle/>
          <a:p>
            <a:r>
              <a:rPr lang="en-US" dirty="0"/>
              <a:t>Click to edit Master title style</a:t>
            </a:r>
          </a:p>
        </p:txBody>
      </p:sp>
      <p:sp>
        <p:nvSpPr>
          <p:cNvPr id="18" name="Text Placeholder 15"/>
          <p:cNvSpPr>
            <a:spLocks noGrp="1"/>
          </p:cNvSpPr>
          <p:nvPr>
            <p:ph type="body" sz="quarter" idx="10"/>
          </p:nvPr>
        </p:nvSpPr>
        <p:spPr>
          <a:xfrm>
            <a:off x="3815934" y="990600"/>
            <a:ext cx="4495800" cy="381000"/>
          </a:xfrm>
          <a:prstGeom prst="rect">
            <a:avLst/>
          </a:prstGeom>
        </p:spPr>
        <p:txBody>
          <a:bodyPr/>
          <a:lstStyle>
            <a:lvl1pPr>
              <a:defRPr sz="2400">
                <a:solidFill>
                  <a:schemeClr val="bg1">
                    <a:lumMod val="75000"/>
                  </a:schemeClr>
                </a:solidFill>
              </a:defRPr>
            </a:lvl1pPr>
          </a:lstStyle>
          <a:p>
            <a:pPr lvl="0"/>
            <a:r>
              <a:rPr lang="en-US" dirty="0"/>
              <a:t>Click to edit Master text styles</a:t>
            </a:r>
          </a:p>
        </p:txBody>
      </p:sp>
    </p:spTree>
    <p:extLst>
      <p:ext uri="{BB962C8B-B14F-4D97-AF65-F5344CB8AC3E}">
        <p14:creationId xmlns:p14="http://schemas.microsoft.com/office/powerpoint/2010/main" val="354218177"/>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fluencer - With Logos">
    <p:spTree>
      <p:nvGrpSpPr>
        <p:cNvPr id="1" name=""/>
        <p:cNvGrpSpPr/>
        <p:nvPr/>
      </p:nvGrpSpPr>
      <p:grpSpPr>
        <a:xfrm>
          <a:off x="0" y="0"/>
          <a:ext cx="0" cy="0"/>
          <a:chOff x="0" y="0"/>
          <a:chExt cx="0" cy="0"/>
        </a:xfrm>
      </p:grpSpPr>
      <p:sp>
        <p:nvSpPr>
          <p:cNvPr id="18" name="Text Placeholder 15"/>
          <p:cNvSpPr>
            <a:spLocks noGrp="1"/>
          </p:cNvSpPr>
          <p:nvPr>
            <p:ph type="body" sz="quarter" idx="10"/>
          </p:nvPr>
        </p:nvSpPr>
        <p:spPr>
          <a:xfrm>
            <a:off x="3815934" y="990600"/>
            <a:ext cx="4495800" cy="381000"/>
          </a:xfrm>
          <a:prstGeom prst="rect">
            <a:avLst/>
          </a:prstGeom>
        </p:spPr>
        <p:txBody>
          <a:bodyPr/>
          <a:lstStyle>
            <a:lvl1pPr>
              <a:defRPr sz="2400">
                <a:solidFill>
                  <a:schemeClr val="tx1">
                    <a:lumMod val="65000"/>
                    <a:lumOff val="35000"/>
                  </a:schemeClr>
                </a:solidFill>
              </a:defRPr>
            </a:lvl1pPr>
          </a:lstStyle>
          <a:p>
            <a:pPr lvl="0"/>
            <a:r>
              <a:rPr lang="en-US" dirty="0"/>
              <a:t>Click to edit Master text styles</a:t>
            </a:r>
          </a:p>
        </p:txBody>
      </p:sp>
      <p:sp>
        <p:nvSpPr>
          <p:cNvPr id="6" name="Title Placeholder 1"/>
          <p:cNvSpPr>
            <a:spLocks noGrp="1"/>
          </p:cNvSpPr>
          <p:nvPr>
            <p:ph type="title"/>
          </p:nvPr>
        </p:nvSpPr>
        <p:spPr>
          <a:xfrm>
            <a:off x="476011" y="381000"/>
            <a:ext cx="11175647" cy="609600"/>
          </a:xfrm>
          <a:prstGeom prst="rect">
            <a:avLst/>
          </a:prstGeom>
        </p:spPr>
        <p:txBody>
          <a:bodyPr vert="horz" lIns="91440" tIns="45720" rIns="91440" bIns="45720" rtlCol="0" anchor="ctr">
            <a:noAutofit/>
          </a:bodyPr>
          <a:lstStyle/>
          <a:p>
            <a:r>
              <a:rPr lang="en-US" dirty="0"/>
              <a:t>Click to edit Master title style</a:t>
            </a:r>
          </a:p>
        </p:txBody>
      </p:sp>
    </p:spTree>
    <p:extLst>
      <p:ext uri="{BB962C8B-B14F-4D97-AF65-F5344CB8AC3E}">
        <p14:creationId xmlns:p14="http://schemas.microsoft.com/office/powerpoint/2010/main" val="17713603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fluencer - No Logos">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476011" y="381000"/>
            <a:ext cx="11175647" cy="609600"/>
          </a:xfrm>
          <a:prstGeom prst="rect">
            <a:avLst/>
          </a:prstGeom>
        </p:spPr>
        <p:txBody>
          <a:bodyPr vert="horz" lIns="91440" tIns="45720" rIns="91440" bIns="45720" rtlCol="0" anchor="ctr">
            <a:normAutofit/>
          </a:bodyPr>
          <a:lstStyle/>
          <a:p>
            <a:r>
              <a:rPr lang="en-US" dirty="0"/>
              <a:t>Click to edit Master title style</a:t>
            </a:r>
          </a:p>
        </p:txBody>
      </p:sp>
      <p:sp>
        <p:nvSpPr>
          <p:cNvPr id="18" name="Text Placeholder 15"/>
          <p:cNvSpPr>
            <a:spLocks noGrp="1"/>
          </p:cNvSpPr>
          <p:nvPr>
            <p:ph type="body" sz="quarter" idx="10"/>
          </p:nvPr>
        </p:nvSpPr>
        <p:spPr>
          <a:xfrm>
            <a:off x="3815934" y="990600"/>
            <a:ext cx="4495800" cy="381000"/>
          </a:xfrm>
          <a:prstGeom prst="rect">
            <a:avLst/>
          </a:prstGeom>
        </p:spPr>
        <p:txBody>
          <a:bodyPr/>
          <a:lstStyle>
            <a:lvl1pPr>
              <a:defRPr sz="2400">
                <a:solidFill>
                  <a:schemeClr val="tx1">
                    <a:lumMod val="65000"/>
                    <a:lumOff val="35000"/>
                  </a:schemeClr>
                </a:solidFill>
              </a:defRPr>
            </a:lvl1pPr>
          </a:lstStyle>
          <a:p>
            <a:pPr lvl="0"/>
            <a:r>
              <a:rPr lang="en-US" dirty="0"/>
              <a:t>Click to edit Master text styles</a:t>
            </a:r>
          </a:p>
        </p:txBody>
      </p:sp>
    </p:spTree>
    <p:extLst>
      <p:ext uri="{BB962C8B-B14F-4D97-AF65-F5344CB8AC3E}">
        <p14:creationId xmlns:p14="http://schemas.microsoft.com/office/powerpoint/2010/main" val="120117694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tx1">
                <a:lumMod val="75000"/>
                <a:lumOff val="25000"/>
              </a:schemeClr>
            </a:gs>
            <a:gs pos="74000">
              <a:schemeClr val="tx1"/>
            </a:gs>
            <a:gs pos="83000">
              <a:schemeClr val="tx1"/>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7" name="TextBox 6"/>
          <p:cNvSpPr txBox="1"/>
          <p:nvPr userDrawn="1"/>
        </p:nvSpPr>
        <p:spPr>
          <a:xfrm>
            <a:off x="8624486" y="6268558"/>
            <a:ext cx="2178802" cy="253916"/>
          </a:xfrm>
          <a:prstGeom prst="rect">
            <a:avLst/>
          </a:prstGeom>
          <a:noFill/>
        </p:spPr>
        <p:txBody>
          <a:bodyPr wrap="none" rtlCol="0">
            <a:spAutoFit/>
          </a:bodyPr>
          <a:lstStyle/>
          <a:p>
            <a:pPr algn="ctr"/>
            <a:r>
              <a:rPr lang="en-US" sz="1050" dirty="0">
                <a:solidFill>
                  <a:srgbClr val="018CCF"/>
                </a:solidFill>
                <a:latin typeface="+mj-lt"/>
              </a:rPr>
              <a:t>THE NAME OF YOUR PRESENTATION</a:t>
            </a:r>
          </a:p>
        </p:txBody>
      </p:sp>
      <p:sp>
        <p:nvSpPr>
          <p:cNvPr id="12" name="Oval 11">
            <a:hlinkClick r:id="rId3" action="ppaction://hlinksldjump"/>
          </p:cNvPr>
          <p:cNvSpPr/>
          <p:nvPr userDrawn="1"/>
        </p:nvSpPr>
        <p:spPr>
          <a:xfrm>
            <a:off x="11248810" y="6166933"/>
            <a:ext cx="457166" cy="457166"/>
          </a:xfrm>
          <a:prstGeom prst="ellipse">
            <a:avLst/>
          </a:prstGeom>
          <a:noFill/>
          <a:ln w="25400" cap="flat" cmpd="sng" algn="ctr">
            <a:solidFill>
              <a:srgbClr val="018CCF"/>
            </a:solidFill>
            <a:prstDash val="solid"/>
          </a:ln>
          <a:effectLst/>
        </p:spPr>
        <p:txBody>
          <a:bodyPr rtlCol="0" anchor="ctr"/>
          <a:lstStyle/>
          <a:p>
            <a:pPr algn="ctr">
              <a:defRPr/>
            </a:pPr>
            <a:endParaRPr lang="en-US" kern="0">
              <a:solidFill>
                <a:prstClr val="white"/>
              </a:solidFill>
              <a:latin typeface="Cantarell"/>
            </a:endParaRPr>
          </a:p>
        </p:txBody>
      </p:sp>
      <p:sp>
        <p:nvSpPr>
          <p:cNvPr id="15" name="Title Placeholder 1"/>
          <p:cNvSpPr>
            <a:spLocks noGrp="1"/>
          </p:cNvSpPr>
          <p:nvPr userDrawn="1">
            <p:ph type="title"/>
          </p:nvPr>
        </p:nvSpPr>
        <p:spPr>
          <a:xfrm>
            <a:off x="476011" y="381000"/>
            <a:ext cx="11175647" cy="609600"/>
          </a:xfrm>
          <a:prstGeom prst="rect">
            <a:avLst/>
          </a:prstGeom>
        </p:spPr>
        <p:txBody>
          <a:bodyPr vert="horz" lIns="91440" tIns="45720" rIns="91440" bIns="45720" rtlCol="0" anchor="ctr">
            <a:noAutofit/>
          </a:bodyPr>
          <a:lstStyle/>
          <a:p>
            <a:r>
              <a:rPr lang="en-US" dirty="0"/>
              <a:t>Click to edit Master title style</a:t>
            </a:r>
          </a:p>
        </p:txBody>
      </p:sp>
      <p:sp>
        <p:nvSpPr>
          <p:cNvPr id="5" name="TextBox 4"/>
          <p:cNvSpPr txBox="1"/>
          <p:nvPr userDrawn="1"/>
        </p:nvSpPr>
        <p:spPr>
          <a:xfrm>
            <a:off x="11232632" y="6241628"/>
            <a:ext cx="486472" cy="307777"/>
          </a:xfrm>
          <a:prstGeom prst="rect">
            <a:avLst/>
          </a:prstGeom>
          <a:noFill/>
        </p:spPr>
        <p:txBody>
          <a:bodyPr wrap="square" rtlCol="0">
            <a:spAutoFit/>
          </a:bodyPr>
          <a:lstStyle/>
          <a:p>
            <a:pPr algn="ctr"/>
            <a:fld id="{57D10B99-50A5-42FC-B027-72C59AB43D26}" type="slidenum">
              <a:rPr lang="en-US" sz="1400" smtClean="0">
                <a:solidFill>
                  <a:srgbClr val="018CCF"/>
                </a:solidFill>
                <a:latin typeface="+mj-lt"/>
              </a:rPr>
              <a:pPr algn="ctr"/>
              <a:t>‹Nº›</a:t>
            </a:fld>
            <a:endParaRPr lang="en-US" sz="1400" dirty="0">
              <a:solidFill>
                <a:srgbClr val="018CCF"/>
              </a:solidFill>
              <a:latin typeface="+mj-lt"/>
            </a:endParaRPr>
          </a:p>
        </p:txBody>
      </p:sp>
      <p:grpSp>
        <p:nvGrpSpPr>
          <p:cNvPr id="42" name="Group 41"/>
          <p:cNvGrpSpPr/>
          <p:nvPr userDrawn="1"/>
        </p:nvGrpSpPr>
        <p:grpSpPr>
          <a:xfrm>
            <a:off x="10808238" y="6232323"/>
            <a:ext cx="326387" cy="326387"/>
            <a:chOff x="10808238" y="6227795"/>
            <a:chExt cx="326387" cy="326387"/>
          </a:xfrm>
        </p:grpSpPr>
        <p:grpSp>
          <p:nvGrpSpPr>
            <p:cNvPr id="27" name="Group 26"/>
            <p:cNvGrpSpPr/>
            <p:nvPr userDrawn="1"/>
          </p:nvGrpSpPr>
          <p:grpSpPr>
            <a:xfrm>
              <a:off x="10908980" y="6342934"/>
              <a:ext cx="119953" cy="101885"/>
              <a:chOff x="10272189" y="5611405"/>
              <a:chExt cx="208638" cy="177211"/>
            </a:xfrm>
          </p:grpSpPr>
          <p:cxnSp>
            <p:nvCxnSpPr>
              <p:cNvPr id="24" name="Straight Connector 23">
                <a:hlinkClick r:id="" action="ppaction://noaction"/>
              </p:cNvPr>
              <p:cNvCxnSpPr/>
              <p:nvPr userDrawn="1"/>
            </p:nvCxnSpPr>
            <p:spPr>
              <a:xfrm>
                <a:off x="10272189" y="5611405"/>
                <a:ext cx="208638" cy="0"/>
              </a:xfrm>
              <a:prstGeom prst="line">
                <a:avLst/>
              </a:prstGeom>
              <a:ln>
                <a:solidFill>
                  <a:srgbClr val="018CCF"/>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hlinkClick r:id="" action="ppaction://noaction"/>
              </p:cNvPr>
              <p:cNvCxnSpPr/>
              <p:nvPr userDrawn="1"/>
            </p:nvCxnSpPr>
            <p:spPr>
              <a:xfrm>
                <a:off x="10272189" y="5700011"/>
                <a:ext cx="208638" cy="0"/>
              </a:xfrm>
              <a:prstGeom prst="line">
                <a:avLst/>
              </a:prstGeom>
              <a:ln>
                <a:solidFill>
                  <a:srgbClr val="018CCF"/>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hlinkClick r:id="" action="ppaction://noaction"/>
              </p:cNvPr>
              <p:cNvCxnSpPr/>
              <p:nvPr userDrawn="1"/>
            </p:nvCxnSpPr>
            <p:spPr>
              <a:xfrm>
                <a:off x="10272189" y="5788616"/>
                <a:ext cx="208638" cy="0"/>
              </a:xfrm>
              <a:prstGeom prst="line">
                <a:avLst/>
              </a:prstGeom>
              <a:ln>
                <a:solidFill>
                  <a:srgbClr val="018CCF"/>
                </a:solidFill>
              </a:ln>
            </p:spPr>
            <p:style>
              <a:lnRef idx="2">
                <a:schemeClr val="accent1"/>
              </a:lnRef>
              <a:fillRef idx="0">
                <a:schemeClr val="accent1"/>
              </a:fillRef>
              <a:effectRef idx="1">
                <a:schemeClr val="accent1"/>
              </a:effectRef>
              <a:fontRef idx="minor">
                <a:schemeClr val="tx1"/>
              </a:fontRef>
            </p:style>
          </p:cxnSp>
        </p:grpSp>
        <p:sp>
          <p:nvSpPr>
            <p:cNvPr id="38" name="Oval 37"/>
            <p:cNvSpPr/>
            <p:nvPr userDrawn="1"/>
          </p:nvSpPr>
          <p:spPr>
            <a:xfrm>
              <a:off x="10808238" y="6227795"/>
              <a:ext cx="326387" cy="326387"/>
            </a:xfrm>
            <a:prstGeom prst="ellipse">
              <a:avLst/>
            </a:prstGeom>
            <a:noFill/>
            <a:ln w="25400" cap="flat" cmpd="sng" algn="ctr">
              <a:solidFill>
                <a:srgbClr val="018CCF"/>
              </a:solidFill>
              <a:prstDash val="solid"/>
            </a:ln>
            <a:effectLst/>
          </p:spPr>
          <p:txBody>
            <a:bodyPr rtlCol="0" anchor="ctr"/>
            <a:lstStyle/>
            <a:p>
              <a:pPr lvl="0" algn="ctr"/>
              <a:endParaRPr lang="en-US" kern="0">
                <a:solidFill>
                  <a:prstClr val="white"/>
                </a:solidFill>
                <a:latin typeface="Cantarell"/>
              </a:endParaRPr>
            </a:p>
          </p:txBody>
        </p:sp>
      </p:grpSp>
      <p:sp>
        <p:nvSpPr>
          <p:cNvPr id="17" name="Freeform 311"/>
          <p:cNvSpPr>
            <a:spLocks noEditPoints="1"/>
          </p:cNvSpPr>
          <p:nvPr userDrawn="1"/>
        </p:nvSpPr>
        <p:spPr bwMode="auto">
          <a:xfrm>
            <a:off x="453122" y="6219010"/>
            <a:ext cx="354060" cy="353013"/>
          </a:xfrm>
          <a:custGeom>
            <a:avLst/>
            <a:gdLst>
              <a:gd name="T0" fmla="*/ 137 w 186"/>
              <a:gd name="T1" fmla="*/ 60 h 185"/>
              <a:gd name="T2" fmla="*/ 126 w 186"/>
              <a:gd name="T3" fmla="*/ 64 h 185"/>
              <a:gd name="T4" fmla="*/ 113 w 186"/>
              <a:gd name="T5" fmla="*/ 59 h 185"/>
              <a:gd name="T6" fmla="*/ 96 w 186"/>
              <a:gd name="T7" fmla="*/ 76 h 185"/>
              <a:gd name="T8" fmla="*/ 97 w 186"/>
              <a:gd name="T9" fmla="*/ 80 h 185"/>
              <a:gd name="T10" fmla="*/ 61 w 186"/>
              <a:gd name="T11" fmla="*/ 62 h 185"/>
              <a:gd name="T12" fmla="*/ 59 w 186"/>
              <a:gd name="T13" fmla="*/ 70 h 185"/>
              <a:gd name="T14" fmla="*/ 66 w 186"/>
              <a:gd name="T15" fmla="*/ 84 h 185"/>
              <a:gd name="T16" fmla="*/ 58 w 186"/>
              <a:gd name="T17" fmla="*/ 82 h 185"/>
              <a:gd name="T18" fmla="*/ 58 w 186"/>
              <a:gd name="T19" fmla="*/ 83 h 185"/>
              <a:gd name="T20" fmla="*/ 72 w 186"/>
              <a:gd name="T21" fmla="*/ 99 h 185"/>
              <a:gd name="T22" fmla="*/ 68 w 186"/>
              <a:gd name="T23" fmla="*/ 100 h 185"/>
              <a:gd name="T24" fmla="*/ 64 w 186"/>
              <a:gd name="T25" fmla="*/ 100 h 185"/>
              <a:gd name="T26" fmla="*/ 81 w 186"/>
              <a:gd name="T27" fmla="*/ 111 h 185"/>
              <a:gd name="T28" fmla="*/ 59 w 186"/>
              <a:gd name="T29" fmla="*/ 119 h 185"/>
              <a:gd name="T30" fmla="*/ 55 w 186"/>
              <a:gd name="T31" fmla="*/ 118 h 185"/>
              <a:gd name="T32" fmla="*/ 82 w 186"/>
              <a:gd name="T33" fmla="*/ 126 h 185"/>
              <a:gd name="T34" fmla="*/ 131 w 186"/>
              <a:gd name="T35" fmla="*/ 78 h 185"/>
              <a:gd name="T36" fmla="*/ 131 w 186"/>
              <a:gd name="T37" fmla="*/ 75 h 185"/>
              <a:gd name="T38" fmla="*/ 139 w 186"/>
              <a:gd name="T39" fmla="*/ 67 h 185"/>
              <a:gd name="T40" fmla="*/ 129 w 186"/>
              <a:gd name="T41" fmla="*/ 69 h 185"/>
              <a:gd name="T42" fmla="*/ 137 w 186"/>
              <a:gd name="T43" fmla="*/ 60 h 185"/>
              <a:gd name="T44" fmla="*/ 93 w 186"/>
              <a:gd name="T45" fmla="*/ 0 h 185"/>
              <a:gd name="T46" fmla="*/ 0 w 186"/>
              <a:gd name="T47" fmla="*/ 92 h 185"/>
              <a:gd name="T48" fmla="*/ 93 w 186"/>
              <a:gd name="T49" fmla="*/ 185 h 185"/>
              <a:gd name="T50" fmla="*/ 186 w 186"/>
              <a:gd name="T51" fmla="*/ 92 h 185"/>
              <a:gd name="T52" fmla="*/ 93 w 186"/>
              <a:gd name="T53" fmla="*/ 0 h 185"/>
              <a:gd name="T54" fmla="*/ 93 w 186"/>
              <a:gd name="T55" fmla="*/ 177 h 185"/>
              <a:gd name="T56" fmla="*/ 9 w 186"/>
              <a:gd name="T57" fmla="*/ 92 h 185"/>
              <a:gd name="T58" fmla="*/ 93 w 186"/>
              <a:gd name="T59" fmla="*/ 8 h 185"/>
              <a:gd name="T60" fmla="*/ 177 w 186"/>
              <a:gd name="T61" fmla="*/ 92 h 185"/>
              <a:gd name="T62" fmla="*/ 93 w 186"/>
              <a:gd name="T63" fmla="*/ 1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6" h="185">
                <a:moveTo>
                  <a:pt x="137" y="60"/>
                </a:moveTo>
                <a:cubicBezTo>
                  <a:pt x="134" y="62"/>
                  <a:pt x="130" y="63"/>
                  <a:pt x="126" y="64"/>
                </a:cubicBezTo>
                <a:cubicBezTo>
                  <a:pt x="123" y="61"/>
                  <a:pt x="118" y="59"/>
                  <a:pt x="113" y="59"/>
                </a:cubicBezTo>
                <a:cubicBezTo>
                  <a:pt x="104" y="59"/>
                  <a:pt x="96" y="66"/>
                  <a:pt x="96" y="76"/>
                </a:cubicBezTo>
                <a:cubicBezTo>
                  <a:pt x="96" y="77"/>
                  <a:pt x="96" y="78"/>
                  <a:pt x="97" y="80"/>
                </a:cubicBezTo>
                <a:cubicBezTo>
                  <a:pt x="82" y="79"/>
                  <a:pt x="69" y="72"/>
                  <a:pt x="61" y="62"/>
                </a:cubicBezTo>
                <a:cubicBezTo>
                  <a:pt x="59" y="64"/>
                  <a:pt x="59" y="67"/>
                  <a:pt x="59" y="70"/>
                </a:cubicBezTo>
                <a:cubicBezTo>
                  <a:pt x="59" y="76"/>
                  <a:pt x="62" y="81"/>
                  <a:pt x="66" y="84"/>
                </a:cubicBezTo>
                <a:cubicBezTo>
                  <a:pt x="63" y="84"/>
                  <a:pt x="61" y="84"/>
                  <a:pt x="58" y="82"/>
                </a:cubicBezTo>
                <a:cubicBezTo>
                  <a:pt x="58" y="82"/>
                  <a:pt x="58" y="82"/>
                  <a:pt x="58" y="83"/>
                </a:cubicBezTo>
                <a:cubicBezTo>
                  <a:pt x="58" y="91"/>
                  <a:pt x="64" y="98"/>
                  <a:pt x="72" y="99"/>
                </a:cubicBezTo>
                <a:cubicBezTo>
                  <a:pt x="71" y="100"/>
                  <a:pt x="69" y="100"/>
                  <a:pt x="68" y="100"/>
                </a:cubicBezTo>
                <a:cubicBezTo>
                  <a:pt x="67" y="100"/>
                  <a:pt x="66" y="100"/>
                  <a:pt x="64" y="100"/>
                </a:cubicBezTo>
                <a:cubicBezTo>
                  <a:pt x="67" y="106"/>
                  <a:pt x="73" y="111"/>
                  <a:pt x="81" y="111"/>
                </a:cubicBezTo>
                <a:cubicBezTo>
                  <a:pt x="75" y="116"/>
                  <a:pt x="67" y="119"/>
                  <a:pt x="59" y="119"/>
                </a:cubicBezTo>
                <a:cubicBezTo>
                  <a:pt x="58" y="119"/>
                  <a:pt x="56" y="119"/>
                  <a:pt x="55" y="118"/>
                </a:cubicBezTo>
                <a:cubicBezTo>
                  <a:pt x="63" y="123"/>
                  <a:pt x="72" y="126"/>
                  <a:pt x="82" y="126"/>
                </a:cubicBezTo>
                <a:cubicBezTo>
                  <a:pt x="113" y="126"/>
                  <a:pt x="131" y="100"/>
                  <a:pt x="131" y="78"/>
                </a:cubicBezTo>
                <a:cubicBezTo>
                  <a:pt x="131" y="77"/>
                  <a:pt x="131" y="76"/>
                  <a:pt x="131" y="75"/>
                </a:cubicBezTo>
                <a:cubicBezTo>
                  <a:pt x="134" y="73"/>
                  <a:pt x="137" y="70"/>
                  <a:pt x="139" y="67"/>
                </a:cubicBezTo>
                <a:cubicBezTo>
                  <a:pt x="136" y="68"/>
                  <a:pt x="133" y="69"/>
                  <a:pt x="129" y="69"/>
                </a:cubicBezTo>
                <a:cubicBezTo>
                  <a:pt x="133" y="67"/>
                  <a:pt x="136" y="64"/>
                  <a:pt x="137" y="60"/>
                </a:cubicBezTo>
                <a:close/>
                <a:moveTo>
                  <a:pt x="93" y="0"/>
                </a:moveTo>
                <a:cubicBezTo>
                  <a:pt x="42" y="0"/>
                  <a:pt x="0" y="41"/>
                  <a:pt x="0" y="92"/>
                </a:cubicBezTo>
                <a:cubicBezTo>
                  <a:pt x="0" y="144"/>
                  <a:pt x="42" y="185"/>
                  <a:pt x="93" y="185"/>
                </a:cubicBezTo>
                <a:cubicBezTo>
                  <a:pt x="144" y="185"/>
                  <a:pt x="186" y="144"/>
                  <a:pt x="186" y="92"/>
                </a:cubicBezTo>
                <a:cubicBezTo>
                  <a:pt x="186" y="41"/>
                  <a:pt x="144" y="0"/>
                  <a:pt x="93" y="0"/>
                </a:cubicBezTo>
                <a:close/>
                <a:moveTo>
                  <a:pt x="93" y="177"/>
                </a:moveTo>
                <a:cubicBezTo>
                  <a:pt x="46" y="177"/>
                  <a:pt x="9" y="139"/>
                  <a:pt x="9" y="92"/>
                </a:cubicBezTo>
                <a:cubicBezTo>
                  <a:pt x="9" y="46"/>
                  <a:pt x="46" y="8"/>
                  <a:pt x="93" y="8"/>
                </a:cubicBezTo>
                <a:cubicBezTo>
                  <a:pt x="140" y="8"/>
                  <a:pt x="177" y="46"/>
                  <a:pt x="177" y="92"/>
                </a:cubicBezTo>
                <a:cubicBezTo>
                  <a:pt x="177" y="139"/>
                  <a:pt x="140" y="177"/>
                  <a:pt x="93" y="177"/>
                </a:cubicBezTo>
                <a:close/>
              </a:path>
            </a:pathLst>
          </a:custGeom>
          <a:solidFill>
            <a:srgbClr val="018CCF"/>
          </a:solidFill>
          <a:ln>
            <a:noFill/>
          </a:ln>
        </p:spPr>
        <p:txBody>
          <a:bodyPr vert="horz" wrap="square" lIns="68580" tIns="34290" rIns="68580" bIns="3429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srgbClr val="018CCF"/>
              </a:solidFill>
              <a:effectLst/>
              <a:uLnTx/>
              <a:uFillTx/>
            </a:endParaRPr>
          </a:p>
        </p:txBody>
      </p:sp>
      <p:sp>
        <p:nvSpPr>
          <p:cNvPr id="18" name="Freeform 317"/>
          <p:cNvSpPr>
            <a:spLocks noEditPoints="1"/>
          </p:cNvSpPr>
          <p:nvPr userDrawn="1"/>
        </p:nvSpPr>
        <p:spPr bwMode="auto">
          <a:xfrm>
            <a:off x="1308030" y="6217962"/>
            <a:ext cx="353013" cy="355108"/>
          </a:xfrm>
          <a:custGeom>
            <a:avLst/>
            <a:gdLst>
              <a:gd name="T0" fmla="*/ 59 w 185"/>
              <a:gd name="T1" fmla="*/ 126 h 186"/>
              <a:gd name="T2" fmla="*/ 76 w 185"/>
              <a:gd name="T3" fmla="*/ 126 h 186"/>
              <a:gd name="T4" fmla="*/ 76 w 185"/>
              <a:gd name="T5" fmla="*/ 80 h 186"/>
              <a:gd name="T6" fmla="*/ 59 w 185"/>
              <a:gd name="T7" fmla="*/ 80 h 186"/>
              <a:gd name="T8" fmla="*/ 59 w 185"/>
              <a:gd name="T9" fmla="*/ 126 h 186"/>
              <a:gd name="T10" fmla="*/ 67 w 185"/>
              <a:gd name="T11" fmla="*/ 59 h 186"/>
              <a:gd name="T12" fmla="*/ 59 w 185"/>
              <a:gd name="T13" fmla="*/ 67 h 186"/>
              <a:gd name="T14" fmla="*/ 67 w 185"/>
              <a:gd name="T15" fmla="*/ 76 h 186"/>
              <a:gd name="T16" fmla="*/ 76 w 185"/>
              <a:gd name="T17" fmla="*/ 67 h 186"/>
              <a:gd name="T18" fmla="*/ 67 w 185"/>
              <a:gd name="T19" fmla="*/ 59 h 186"/>
              <a:gd name="T20" fmla="*/ 115 w 185"/>
              <a:gd name="T21" fmla="*/ 80 h 186"/>
              <a:gd name="T22" fmla="*/ 101 w 185"/>
              <a:gd name="T23" fmla="*/ 88 h 186"/>
              <a:gd name="T24" fmla="*/ 101 w 185"/>
              <a:gd name="T25" fmla="*/ 80 h 186"/>
              <a:gd name="T26" fmla="*/ 84 w 185"/>
              <a:gd name="T27" fmla="*/ 80 h 186"/>
              <a:gd name="T28" fmla="*/ 84 w 185"/>
              <a:gd name="T29" fmla="*/ 126 h 186"/>
              <a:gd name="T30" fmla="*/ 101 w 185"/>
              <a:gd name="T31" fmla="*/ 126 h 186"/>
              <a:gd name="T32" fmla="*/ 101 w 185"/>
              <a:gd name="T33" fmla="*/ 101 h 186"/>
              <a:gd name="T34" fmla="*/ 108 w 185"/>
              <a:gd name="T35" fmla="*/ 93 h 186"/>
              <a:gd name="T36" fmla="*/ 114 w 185"/>
              <a:gd name="T37" fmla="*/ 101 h 186"/>
              <a:gd name="T38" fmla="*/ 114 w 185"/>
              <a:gd name="T39" fmla="*/ 126 h 186"/>
              <a:gd name="T40" fmla="*/ 130 w 185"/>
              <a:gd name="T41" fmla="*/ 126 h 186"/>
              <a:gd name="T42" fmla="*/ 130 w 185"/>
              <a:gd name="T43" fmla="*/ 101 h 186"/>
              <a:gd name="T44" fmla="*/ 115 w 185"/>
              <a:gd name="T45" fmla="*/ 80 h 186"/>
              <a:gd name="T46" fmla="*/ 92 w 185"/>
              <a:gd name="T47" fmla="*/ 0 h 186"/>
              <a:gd name="T48" fmla="*/ 0 w 185"/>
              <a:gd name="T49" fmla="*/ 93 h 186"/>
              <a:gd name="T50" fmla="*/ 92 w 185"/>
              <a:gd name="T51" fmla="*/ 186 h 186"/>
              <a:gd name="T52" fmla="*/ 185 w 185"/>
              <a:gd name="T53" fmla="*/ 93 h 186"/>
              <a:gd name="T54" fmla="*/ 92 w 185"/>
              <a:gd name="T55" fmla="*/ 0 h 186"/>
              <a:gd name="T56" fmla="*/ 92 w 185"/>
              <a:gd name="T57" fmla="*/ 177 h 186"/>
              <a:gd name="T58" fmla="*/ 8 w 185"/>
              <a:gd name="T59" fmla="*/ 93 h 186"/>
              <a:gd name="T60" fmla="*/ 92 w 185"/>
              <a:gd name="T61" fmla="*/ 8 h 186"/>
              <a:gd name="T62" fmla="*/ 177 w 185"/>
              <a:gd name="T63" fmla="*/ 93 h 186"/>
              <a:gd name="T64" fmla="*/ 92 w 185"/>
              <a:gd name="T65" fmla="*/ 177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5" h="186">
                <a:moveTo>
                  <a:pt x="59" y="126"/>
                </a:moveTo>
                <a:cubicBezTo>
                  <a:pt x="76" y="126"/>
                  <a:pt x="76" y="126"/>
                  <a:pt x="76" y="126"/>
                </a:cubicBezTo>
                <a:cubicBezTo>
                  <a:pt x="76" y="80"/>
                  <a:pt x="76" y="80"/>
                  <a:pt x="76" y="80"/>
                </a:cubicBezTo>
                <a:cubicBezTo>
                  <a:pt x="59" y="80"/>
                  <a:pt x="59" y="80"/>
                  <a:pt x="59" y="80"/>
                </a:cubicBezTo>
                <a:lnTo>
                  <a:pt x="59" y="126"/>
                </a:lnTo>
                <a:close/>
                <a:moveTo>
                  <a:pt x="67" y="59"/>
                </a:moveTo>
                <a:cubicBezTo>
                  <a:pt x="62" y="59"/>
                  <a:pt x="59" y="63"/>
                  <a:pt x="59" y="67"/>
                </a:cubicBezTo>
                <a:cubicBezTo>
                  <a:pt x="59" y="72"/>
                  <a:pt x="62" y="76"/>
                  <a:pt x="67" y="76"/>
                </a:cubicBezTo>
                <a:cubicBezTo>
                  <a:pt x="72" y="76"/>
                  <a:pt x="76" y="72"/>
                  <a:pt x="76" y="67"/>
                </a:cubicBezTo>
                <a:cubicBezTo>
                  <a:pt x="76" y="63"/>
                  <a:pt x="72" y="59"/>
                  <a:pt x="67" y="59"/>
                </a:cubicBezTo>
                <a:close/>
                <a:moveTo>
                  <a:pt x="115" y="80"/>
                </a:moveTo>
                <a:cubicBezTo>
                  <a:pt x="103" y="80"/>
                  <a:pt x="101" y="88"/>
                  <a:pt x="101" y="88"/>
                </a:cubicBezTo>
                <a:cubicBezTo>
                  <a:pt x="101" y="80"/>
                  <a:pt x="101" y="80"/>
                  <a:pt x="101" y="80"/>
                </a:cubicBezTo>
                <a:cubicBezTo>
                  <a:pt x="84" y="80"/>
                  <a:pt x="84" y="80"/>
                  <a:pt x="84" y="80"/>
                </a:cubicBezTo>
                <a:cubicBezTo>
                  <a:pt x="84" y="126"/>
                  <a:pt x="84" y="126"/>
                  <a:pt x="84" y="126"/>
                </a:cubicBezTo>
                <a:cubicBezTo>
                  <a:pt x="101" y="126"/>
                  <a:pt x="101" y="126"/>
                  <a:pt x="101" y="126"/>
                </a:cubicBezTo>
                <a:cubicBezTo>
                  <a:pt x="101" y="101"/>
                  <a:pt x="101" y="101"/>
                  <a:pt x="101" y="101"/>
                </a:cubicBezTo>
                <a:cubicBezTo>
                  <a:pt x="101" y="101"/>
                  <a:pt x="101" y="93"/>
                  <a:pt x="108" y="93"/>
                </a:cubicBezTo>
                <a:cubicBezTo>
                  <a:pt x="112" y="93"/>
                  <a:pt x="114" y="96"/>
                  <a:pt x="114" y="101"/>
                </a:cubicBezTo>
                <a:cubicBezTo>
                  <a:pt x="114" y="126"/>
                  <a:pt x="114" y="126"/>
                  <a:pt x="114" y="126"/>
                </a:cubicBezTo>
                <a:cubicBezTo>
                  <a:pt x="130" y="126"/>
                  <a:pt x="130" y="126"/>
                  <a:pt x="130" y="126"/>
                </a:cubicBezTo>
                <a:cubicBezTo>
                  <a:pt x="130" y="101"/>
                  <a:pt x="130" y="101"/>
                  <a:pt x="130" y="101"/>
                </a:cubicBezTo>
                <a:cubicBezTo>
                  <a:pt x="130" y="88"/>
                  <a:pt x="125" y="80"/>
                  <a:pt x="115" y="80"/>
                </a:cubicBezTo>
                <a:close/>
                <a:moveTo>
                  <a:pt x="92" y="0"/>
                </a:moveTo>
                <a:cubicBezTo>
                  <a:pt x="41" y="0"/>
                  <a:pt x="0" y="41"/>
                  <a:pt x="0" y="93"/>
                </a:cubicBezTo>
                <a:cubicBezTo>
                  <a:pt x="0" y="144"/>
                  <a:pt x="41" y="186"/>
                  <a:pt x="92" y="186"/>
                </a:cubicBezTo>
                <a:cubicBezTo>
                  <a:pt x="144" y="186"/>
                  <a:pt x="185" y="144"/>
                  <a:pt x="185" y="93"/>
                </a:cubicBezTo>
                <a:cubicBezTo>
                  <a:pt x="185" y="41"/>
                  <a:pt x="144" y="0"/>
                  <a:pt x="92" y="0"/>
                </a:cubicBezTo>
                <a:close/>
                <a:moveTo>
                  <a:pt x="92" y="177"/>
                </a:moveTo>
                <a:cubicBezTo>
                  <a:pt x="46" y="177"/>
                  <a:pt x="8" y="139"/>
                  <a:pt x="8" y="93"/>
                </a:cubicBezTo>
                <a:cubicBezTo>
                  <a:pt x="8" y="46"/>
                  <a:pt x="46" y="8"/>
                  <a:pt x="92" y="8"/>
                </a:cubicBezTo>
                <a:cubicBezTo>
                  <a:pt x="139" y="8"/>
                  <a:pt x="177" y="46"/>
                  <a:pt x="177" y="93"/>
                </a:cubicBezTo>
                <a:cubicBezTo>
                  <a:pt x="177" y="139"/>
                  <a:pt x="139" y="177"/>
                  <a:pt x="92" y="177"/>
                </a:cubicBezTo>
                <a:close/>
              </a:path>
            </a:pathLst>
          </a:custGeom>
          <a:solidFill>
            <a:srgbClr val="018CCF"/>
          </a:solidFill>
          <a:ln>
            <a:noFill/>
          </a:ln>
        </p:spPr>
        <p:txBody>
          <a:bodyPr vert="horz" wrap="square" lIns="68580" tIns="34290" rIns="68580" bIns="3429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srgbClr val="018CCF"/>
              </a:solidFill>
              <a:effectLst/>
              <a:uLnTx/>
              <a:uFillTx/>
            </a:endParaRPr>
          </a:p>
        </p:txBody>
      </p:sp>
      <p:sp>
        <p:nvSpPr>
          <p:cNvPr id="19" name="Freeform 312"/>
          <p:cNvSpPr>
            <a:spLocks noEditPoints="1"/>
          </p:cNvSpPr>
          <p:nvPr userDrawn="1"/>
        </p:nvSpPr>
        <p:spPr bwMode="auto">
          <a:xfrm>
            <a:off x="874620" y="6217962"/>
            <a:ext cx="365971" cy="365971"/>
          </a:xfrm>
          <a:custGeom>
            <a:avLst/>
            <a:gdLst>
              <a:gd name="T0" fmla="*/ 101 w 185"/>
              <a:gd name="T1" fmla="*/ 72 h 185"/>
              <a:gd name="T2" fmla="*/ 106 w 185"/>
              <a:gd name="T3" fmla="*/ 67 h 185"/>
              <a:gd name="T4" fmla="*/ 113 w 185"/>
              <a:gd name="T5" fmla="*/ 67 h 185"/>
              <a:gd name="T6" fmla="*/ 113 w 185"/>
              <a:gd name="T7" fmla="*/ 54 h 185"/>
              <a:gd name="T8" fmla="*/ 102 w 185"/>
              <a:gd name="T9" fmla="*/ 54 h 185"/>
              <a:gd name="T10" fmla="*/ 84 w 185"/>
              <a:gd name="T11" fmla="*/ 71 h 185"/>
              <a:gd name="T12" fmla="*/ 84 w 185"/>
              <a:gd name="T13" fmla="*/ 80 h 185"/>
              <a:gd name="T14" fmla="*/ 75 w 185"/>
              <a:gd name="T15" fmla="*/ 80 h 185"/>
              <a:gd name="T16" fmla="*/ 75 w 185"/>
              <a:gd name="T17" fmla="*/ 92 h 185"/>
              <a:gd name="T18" fmla="*/ 84 w 185"/>
              <a:gd name="T19" fmla="*/ 92 h 185"/>
              <a:gd name="T20" fmla="*/ 84 w 185"/>
              <a:gd name="T21" fmla="*/ 130 h 185"/>
              <a:gd name="T22" fmla="*/ 101 w 185"/>
              <a:gd name="T23" fmla="*/ 130 h 185"/>
              <a:gd name="T24" fmla="*/ 101 w 185"/>
              <a:gd name="T25" fmla="*/ 92 h 185"/>
              <a:gd name="T26" fmla="*/ 112 w 185"/>
              <a:gd name="T27" fmla="*/ 92 h 185"/>
              <a:gd name="T28" fmla="*/ 113 w 185"/>
              <a:gd name="T29" fmla="*/ 80 h 185"/>
              <a:gd name="T30" fmla="*/ 101 w 185"/>
              <a:gd name="T31" fmla="*/ 80 h 185"/>
              <a:gd name="T32" fmla="*/ 101 w 185"/>
              <a:gd name="T33" fmla="*/ 72 h 185"/>
              <a:gd name="T34" fmla="*/ 92 w 185"/>
              <a:gd name="T35" fmla="*/ 0 h 185"/>
              <a:gd name="T36" fmla="*/ 0 w 185"/>
              <a:gd name="T37" fmla="*/ 92 h 185"/>
              <a:gd name="T38" fmla="*/ 92 w 185"/>
              <a:gd name="T39" fmla="*/ 185 h 185"/>
              <a:gd name="T40" fmla="*/ 185 w 185"/>
              <a:gd name="T41" fmla="*/ 92 h 185"/>
              <a:gd name="T42" fmla="*/ 92 w 185"/>
              <a:gd name="T43" fmla="*/ 0 h 185"/>
              <a:gd name="T44" fmla="*/ 92 w 185"/>
              <a:gd name="T45" fmla="*/ 177 h 185"/>
              <a:gd name="T46" fmla="*/ 8 w 185"/>
              <a:gd name="T47" fmla="*/ 92 h 185"/>
              <a:gd name="T48" fmla="*/ 92 w 185"/>
              <a:gd name="T49" fmla="*/ 8 h 185"/>
              <a:gd name="T50" fmla="*/ 177 w 185"/>
              <a:gd name="T51" fmla="*/ 92 h 185"/>
              <a:gd name="T52" fmla="*/ 92 w 185"/>
              <a:gd name="T53" fmla="*/ 1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5" h="185">
                <a:moveTo>
                  <a:pt x="101" y="72"/>
                </a:moveTo>
                <a:cubicBezTo>
                  <a:pt x="101" y="69"/>
                  <a:pt x="101" y="67"/>
                  <a:pt x="106" y="67"/>
                </a:cubicBezTo>
                <a:cubicBezTo>
                  <a:pt x="113" y="67"/>
                  <a:pt x="113" y="67"/>
                  <a:pt x="113" y="67"/>
                </a:cubicBezTo>
                <a:cubicBezTo>
                  <a:pt x="113" y="54"/>
                  <a:pt x="113" y="54"/>
                  <a:pt x="113" y="54"/>
                </a:cubicBezTo>
                <a:cubicBezTo>
                  <a:pt x="102" y="54"/>
                  <a:pt x="102" y="54"/>
                  <a:pt x="102" y="54"/>
                </a:cubicBezTo>
                <a:cubicBezTo>
                  <a:pt x="89" y="54"/>
                  <a:pt x="84" y="61"/>
                  <a:pt x="84" y="71"/>
                </a:cubicBezTo>
                <a:cubicBezTo>
                  <a:pt x="84" y="80"/>
                  <a:pt x="84" y="80"/>
                  <a:pt x="84" y="80"/>
                </a:cubicBezTo>
                <a:cubicBezTo>
                  <a:pt x="75" y="80"/>
                  <a:pt x="75" y="80"/>
                  <a:pt x="75" y="80"/>
                </a:cubicBezTo>
                <a:cubicBezTo>
                  <a:pt x="75" y="92"/>
                  <a:pt x="75" y="92"/>
                  <a:pt x="75" y="92"/>
                </a:cubicBezTo>
                <a:cubicBezTo>
                  <a:pt x="84" y="92"/>
                  <a:pt x="84" y="92"/>
                  <a:pt x="84" y="92"/>
                </a:cubicBezTo>
                <a:cubicBezTo>
                  <a:pt x="84" y="130"/>
                  <a:pt x="84" y="130"/>
                  <a:pt x="84" y="130"/>
                </a:cubicBezTo>
                <a:cubicBezTo>
                  <a:pt x="101" y="130"/>
                  <a:pt x="101" y="130"/>
                  <a:pt x="101" y="130"/>
                </a:cubicBezTo>
                <a:cubicBezTo>
                  <a:pt x="101" y="92"/>
                  <a:pt x="101" y="92"/>
                  <a:pt x="101" y="92"/>
                </a:cubicBezTo>
                <a:cubicBezTo>
                  <a:pt x="112" y="92"/>
                  <a:pt x="112" y="92"/>
                  <a:pt x="112" y="92"/>
                </a:cubicBezTo>
                <a:cubicBezTo>
                  <a:pt x="113" y="80"/>
                  <a:pt x="113" y="80"/>
                  <a:pt x="113" y="80"/>
                </a:cubicBezTo>
                <a:cubicBezTo>
                  <a:pt x="101" y="80"/>
                  <a:pt x="101" y="80"/>
                  <a:pt x="101" y="80"/>
                </a:cubicBezTo>
                <a:lnTo>
                  <a:pt x="101" y="72"/>
                </a:lnTo>
                <a:close/>
                <a:moveTo>
                  <a:pt x="92" y="0"/>
                </a:moveTo>
                <a:cubicBezTo>
                  <a:pt x="41" y="0"/>
                  <a:pt x="0" y="41"/>
                  <a:pt x="0" y="92"/>
                </a:cubicBezTo>
                <a:cubicBezTo>
                  <a:pt x="0" y="144"/>
                  <a:pt x="41" y="185"/>
                  <a:pt x="92" y="185"/>
                </a:cubicBezTo>
                <a:cubicBezTo>
                  <a:pt x="144" y="185"/>
                  <a:pt x="185" y="144"/>
                  <a:pt x="185" y="92"/>
                </a:cubicBezTo>
                <a:cubicBezTo>
                  <a:pt x="185" y="41"/>
                  <a:pt x="144" y="0"/>
                  <a:pt x="92" y="0"/>
                </a:cubicBezTo>
                <a:close/>
                <a:moveTo>
                  <a:pt x="92" y="177"/>
                </a:moveTo>
                <a:cubicBezTo>
                  <a:pt x="46" y="177"/>
                  <a:pt x="8" y="139"/>
                  <a:pt x="8" y="92"/>
                </a:cubicBezTo>
                <a:cubicBezTo>
                  <a:pt x="8" y="46"/>
                  <a:pt x="46" y="8"/>
                  <a:pt x="92" y="8"/>
                </a:cubicBezTo>
                <a:cubicBezTo>
                  <a:pt x="139" y="8"/>
                  <a:pt x="177" y="46"/>
                  <a:pt x="177" y="92"/>
                </a:cubicBezTo>
                <a:cubicBezTo>
                  <a:pt x="177" y="139"/>
                  <a:pt x="139" y="177"/>
                  <a:pt x="92" y="177"/>
                </a:cubicBezTo>
                <a:close/>
              </a:path>
            </a:pathLst>
          </a:custGeom>
          <a:solidFill>
            <a:srgbClr val="018CC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18CCF"/>
              </a:solidFill>
              <a:effectLst/>
              <a:uLnTx/>
              <a:uFillTx/>
            </a:endParaRPr>
          </a:p>
        </p:txBody>
      </p:sp>
    </p:spTree>
    <p:extLst>
      <p:ext uri="{BB962C8B-B14F-4D97-AF65-F5344CB8AC3E}">
        <p14:creationId xmlns:p14="http://schemas.microsoft.com/office/powerpoint/2010/main" val="765116200"/>
      </p:ext>
    </p:extLst>
  </p:cSld>
  <p:clrMap bg1="lt1" tx1="dk1" bg2="lt2" tx2="dk2" accent1="accent1" accent2="accent2" accent3="accent3" accent4="accent4" accent5="accent5" accent6="accent6" hlink="hlink" folHlink="folHlink"/>
  <p:sldLayoutIdLst>
    <p:sldLayoutId id="2147483662" r:id="rId1"/>
  </p:sldLayoutIdLst>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heel(1)">
                                      <p:cBhvr>
                                        <p:cTn id="7" dur="350"/>
                                        <p:tgtEl>
                                          <p:spTgt spid="12"/>
                                        </p:tgtEl>
                                      </p:cBhvr>
                                    </p:animEffect>
                                  </p:childTnLst>
                                </p:cTn>
                              </p:par>
                            </p:childTnLst>
                          </p:cTn>
                        </p:par>
                        <p:par>
                          <p:cTn id="8" fill="hold">
                            <p:stCondLst>
                              <p:cond delay="350"/>
                            </p:stCondLst>
                            <p:childTnLst>
                              <p:par>
                                <p:cTn id="9" presetID="2" presetClass="entr" presetSubtype="4" fill="hold" nodeType="after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350" fill="hold"/>
                                        <p:tgtEl>
                                          <p:spTgt spid="42"/>
                                        </p:tgtEl>
                                        <p:attrNameLst>
                                          <p:attrName>ppt_x</p:attrName>
                                        </p:attrNameLst>
                                      </p:cBhvr>
                                      <p:tavLst>
                                        <p:tav tm="0">
                                          <p:val>
                                            <p:strVal val="#ppt_x"/>
                                          </p:val>
                                        </p:tav>
                                        <p:tav tm="100000">
                                          <p:val>
                                            <p:strVal val="#ppt_x"/>
                                          </p:val>
                                        </p:tav>
                                      </p:tavLst>
                                    </p:anim>
                                    <p:anim calcmode="lin" valueType="num">
                                      <p:cBhvr additive="base">
                                        <p:cTn id="12" dur="350" fill="hold"/>
                                        <p:tgtEl>
                                          <p:spTgt spid="42"/>
                                        </p:tgtEl>
                                        <p:attrNameLst>
                                          <p:attrName>ppt_y</p:attrName>
                                        </p:attrNameLst>
                                      </p:cBhvr>
                                      <p:tavLst>
                                        <p:tav tm="0">
                                          <p:val>
                                            <p:strVal val="1+#ppt_h/2"/>
                                          </p:val>
                                        </p:tav>
                                        <p:tav tm="100000">
                                          <p:val>
                                            <p:strVal val="#ppt_y"/>
                                          </p:val>
                                        </p:tav>
                                      </p:tavLst>
                                    </p:anim>
                                  </p:childTnLst>
                                </p:cTn>
                              </p:par>
                              <p:par>
                                <p:cTn id="13" presetID="22" presetClass="entr" presetSubtype="8"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350"/>
                                        <p:tgtEl>
                                          <p:spTgt spid="7"/>
                                        </p:tgtEl>
                                      </p:cBhvr>
                                    </p:animEffect>
                                  </p:childTnLst>
                                </p:cTn>
                              </p:par>
                              <p:par>
                                <p:cTn id="16" presetID="2" presetClass="entr" presetSubtype="4"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 calcmode="lin" valueType="num">
                                      <p:cBhvr additive="base">
                                        <p:cTn id="18" dur="350" fill="hold"/>
                                        <p:tgtEl>
                                          <p:spTgt spid="18"/>
                                        </p:tgtEl>
                                        <p:attrNameLst>
                                          <p:attrName>ppt_x</p:attrName>
                                        </p:attrNameLst>
                                      </p:cBhvr>
                                      <p:tavLst>
                                        <p:tav tm="0">
                                          <p:val>
                                            <p:strVal val="#ppt_x"/>
                                          </p:val>
                                        </p:tav>
                                        <p:tav tm="100000">
                                          <p:val>
                                            <p:strVal val="#ppt_x"/>
                                          </p:val>
                                        </p:tav>
                                      </p:tavLst>
                                    </p:anim>
                                    <p:anim calcmode="lin" valueType="num">
                                      <p:cBhvr additive="base">
                                        <p:cTn id="19" dur="350" fill="hold"/>
                                        <p:tgtEl>
                                          <p:spTgt spid="18"/>
                                        </p:tgtEl>
                                        <p:attrNameLst>
                                          <p:attrName>ppt_y</p:attrName>
                                        </p:attrNameLst>
                                      </p:cBhvr>
                                      <p:tavLst>
                                        <p:tav tm="0">
                                          <p:val>
                                            <p:strVal val="1+#ppt_h/2"/>
                                          </p:val>
                                        </p:tav>
                                        <p:tav tm="100000">
                                          <p:val>
                                            <p:strVal val="#ppt_y"/>
                                          </p:val>
                                        </p:tav>
                                      </p:tavLst>
                                    </p:anim>
                                  </p:childTnLst>
                                </p:cTn>
                              </p:par>
                            </p:childTnLst>
                          </p:cTn>
                        </p:par>
                        <p:par>
                          <p:cTn id="20" fill="hold">
                            <p:stCondLst>
                              <p:cond delay="700"/>
                            </p:stCondLst>
                            <p:childTnLst>
                              <p:par>
                                <p:cTn id="21" presetID="2" presetClass="entr" presetSubtype="4" fill="hold" grpId="0" nodeType="after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350" fill="hold"/>
                                        <p:tgtEl>
                                          <p:spTgt spid="19"/>
                                        </p:tgtEl>
                                        <p:attrNameLst>
                                          <p:attrName>ppt_x</p:attrName>
                                        </p:attrNameLst>
                                      </p:cBhvr>
                                      <p:tavLst>
                                        <p:tav tm="0">
                                          <p:val>
                                            <p:strVal val="#ppt_x"/>
                                          </p:val>
                                        </p:tav>
                                        <p:tav tm="100000">
                                          <p:val>
                                            <p:strVal val="#ppt_x"/>
                                          </p:val>
                                        </p:tav>
                                      </p:tavLst>
                                    </p:anim>
                                    <p:anim calcmode="lin" valueType="num">
                                      <p:cBhvr additive="base">
                                        <p:cTn id="24" dur="35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25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350" fill="hold"/>
                                        <p:tgtEl>
                                          <p:spTgt spid="17"/>
                                        </p:tgtEl>
                                        <p:attrNameLst>
                                          <p:attrName>ppt_x</p:attrName>
                                        </p:attrNameLst>
                                      </p:cBhvr>
                                      <p:tavLst>
                                        <p:tav tm="0">
                                          <p:val>
                                            <p:strVal val="#ppt_x"/>
                                          </p:val>
                                        </p:tav>
                                        <p:tav tm="100000">
                                          <p:val>
                                            <p:strVal val="#ppt_x"/>
                                          </p:val>
                                        </p:tav>
                                      </p:tavLst>
                                    </p:anim>
                                    <p:anim calcmode="lin" valueType="num">
                                      <p:cBhvr additive="base">
                                        <p:cTn id="28" dur="35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2" grpId="0" animBg="1"/>
      <p:bldP spid="17" grpId="0" animBg="1"/>
      <p:bldP spid="18" grpId="0" animBg="1"/>
      <p:bldP spid="19" grpId="0" animBg="1"/>
    </p:bldLst>
  </p:timing>
  <p:hf hdr="0" ftr="0" dt="0"/>
  <p:txStyles>
    <p:titleStyle>
      <a:lvl1pPr algn="ctr" defTabSz="457200" rtl="0" eaLnBrk="1" latinLnBrk="0" hangingPunct="1">
        <a:spcBef>
          <a:spcPct val="0"/>
        </a:spcBef>
        <a:buNone/>
        <a:defRPr sz="5400" kern="1200">
          <a:solidFill>
            <a:srgbClr val="018CCF"/>
          </a:solidFill>
          <a:latin typeface="Bebas Neue" panose="020B0606020202050201" pitchFamily="34" charset="0"/>
          <a:ea typeface="+mj-ea"/>
          <a:cs typeface="+mj-cs"/>
        </a:defRPr>
      </a:lvl1pPr>
    </p:titleStyle>
    <p:bodyStyle>
      <a:lvl1pPr marL="0" marR="0" indent="0" algn="ctr" defTabSz="457200" rtl="0" eaLnBrk="1" fontAlgn="auto" latinLnBrk="0" hangingPunct="1">
        <a:lnSpc>
          <a:spcPct val="100000"/>
        </a:lnSpc>
        <a:spcBef>
          <a:spcPts val="0"/>
        </a:spcBef>
        <a:spcAft>
          <a:spcPts val="0"/>
        </a:spcAft>
        <a:buClrTx/>
        <a:buSzTx/>
        <a:buFontTx/>
        <a:buNone/>
        <a:tabLst/>
        <a:defRPr sz="2000" kern="1200">
          <a:solidFill>
            <a:schemeClr val="bg1">
              <a:lumMod val="75000"/>
            </a:schemeClr>
          </a:solidFill>
          <a:latin typeface="Bebas Neue" panose="020B0606020202050201" pitchFamily="34"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tx1">
                <a:lumMod val="75000"/>
                <a:lumOff val="25000"/>
              </a:schemeClr>
            </a:gs>
            <a:gs pos="74000">
              <a:schemeClr val="tx1"/>
            </a:gs>
            <a:gs pos="83000">
              <a:schemeClr val="tx1"/>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15" name="Title Placeholder 1"/>
          <p:cNvSpPr>
            <a:spLocks noGrp="1"/>
          </p:cNvSpPr>
          <p:nvPr>
            <p:ph type="title"/>
          </p:nvPr>
        </p:nvSpPr>
        <p:spPr>
          <a:xfrm>
            <a:off x="476011" y="381000"/>
            <a:ext cx="11175647" cy="609600"/>
          </a:xfrm>
          <a:prstGeom prst="rect">
            <a:avLst/>
          </a:prstGeom>
        </p:spPr>
        <p:txBody>
          <a:bodyPr vert="horz" lIns="91440" tIns="45720" rIns="91440" bIns="45720" rtlCol="0" anchor="ctr">
            <a:noAutofit/>
          </a:bodyPr>
          <a:lstStyle/>
          <a:p>
            <a:r>
              <a:rPr lang="en-US" dirty="0"/>
              <a:t>Click to edit Master title style</a:t>
            </a:r>
          </a:p>
        </p:txBody>
      </p:sp>
    </p:spTree>
    <p:extLst>
      <p:ext uri="{BB962C8B-B14F-4D97-AF65-F5344CB8AC3E}">
        <p14:creationId xmlns:p14="http://schemas.microsoft.com/office/powerpoint/2010/main" val="669092927"/>
      </p:ext>
    </p:extLst>
  </p:cSld>
  <p:clrMap bg1="lt1" tx1="dk1" bg2="lt2" tx2="dk2" accent1="accent1" accent2="accent2" accent3="accent3" accent4="accent4" accent5="accent5" accent6="accent6" hlink="hlink" folHlink="folHlink"/>
  <p:sldLayoutIdLst>
    <p:sldLayoutId id="2147483668" r:id="rId1"/>
  </p:sldLayoutIdLst>
  <p:transition spd="slow">
    <p:wipe/>
  </p:transition>
  <p:hf hdr="0" ftr="0" dt="0"/>
  <p:txStyles>
    <p:titleStyle>
      <a:lvl1pPr algn="ctr" defTabSz="457200" rtl="0" eaLnBrk="1" latinLnBrk="0" hangingPunct="1">
        <a:spcBef>
          <a:spcPct val="0"/>
        </a:spcBef>
        <a:buNone/>
        <a:defRPr sz="5400" kern="1200">
          <a:solidFill>
            <a:srgbClr val="018CCF"/>
          </a:solidFill>
          <a:latin typeface="Bebas Neue" panose="020B0606020202050201" pitchFamily="34" charset="0"/>
          <a:ea typeface="+mj-ea"/>
          <a:cs typeface="+mj-cs"/>
        </a:defRPr>
      </a:lvl1pPr>
    </p:titleStyle>
    <p:bodyStyle>
      <a:lvl1pPr marL="0" marR="0" indent="0" algn="ctr" defTabSz="457200" rtl="0" eaLnBrk="1" fontAlgn="auto" latinLnBrk="0" hangingPunct="1">
        <a:lnSpc>
          <a:spcPct val="100000"/>
        </a:lnSpc>
        <a:spcBef>
          <a:spcPts val="0"/>
        </a:spcBef>
        <a:spcAft>
          <a:spcPts val="0"/>
        </a:spcAft>
        <a:buClrTx/>
        <a:buSzTx/>
        <a:buFontTx/>
        <a:buNone/>
        <a:tabLst/>
        <a:defRPr sz="2000" kern="1200">
          <a:solidFill>
            <a:schemeClr val="bg1">
              <a:lumMod val="75000"/>
            </a:schemeClr>
          </a:solidFill>
          <a:latin typeface="Bebas Neue" panose="020B0606020202050201" pitchFamily="34"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TextBox 6"/>
          <p:cNvSpPr txBox="1"/>
          <p:nvPr userDrawn="1"/>
        </p:nvSpPr>
        <p:spPr>
          <a:xfrm>
            <a:off x="8624486" y="6268558"/>
            <a:ext cx="2178802" cy="253916"/>
          </a:xfrm>
          <a:prstGeom prst="rect">
            <a:avLst/>
          </a:prstGeom>
          <a:noFill/>
        </p:spPr>
        <p:txBody>
          <a:bodyPr wrap="none" rtlCol="0">
            <a:spAutoFit/>
          </a:bodyPr>
          <a:lstStyle/>
          <a:p>
            <a:pPr algn="ctr"/>
            <a:r>
              <a:rPr lang="en-US" sz="1050" dirty="0">
                <a:solidFill>
                  <a:srgbClr val="018CCF"/>
                </a:solidFill>
              </a:rPr>
              <a:t>THE NAME OF YOUR PRESENTATION</a:t>
            </a:r>
          </a:p>
        </p:txBody>
      </p:sp>
      <p:sp>
        <p:nvSpPr>
          <p:cNvPr id="12" name="Oval 11">
            <a:hlinkClick r:id="" action="ppaction://noaction"/>
          </p:cNvPr>
          <p:cNvSpPr/>
          <p:nvPr userDrawn="1"/>
        </p:nvSpPr>
        <p:spPr>
          <a:xfrm>
            <a:off x="11248810" y="6166933"/>
            <a:ext cx="457166" cy="457166"/>
          </a:xfrm>
          <a:prstGeom prst="ellipse">
            <a:avLst/>
          </a:prstGeom>
          <a:noFill/>
          <a:ln w="25400" cap="flat" cmpd="sng" algn="ctr">
            <a:solidFill>
              <a:srgbClr val="018CCF"/>
            </a:solidFill>
            <a:prstDash val="solid"/>
          </a:ln>
          <a:effectLst/>
        </p:spPr>
        <p:txBody>
          <a:bodyPr rtlCol="0" anchor="ctr"/>
          <a:lstStyle/>
          <a:p>
            <a:pPr algn="ctr">
              <a:defRPr/>
            </a:pPr>
            <a:endParaRPr lang="en-US" kern="0">
              <a:solidFill>
                <a:prstClr val="white"/>
              </a:solidFill>
              <a:latin typeface="Cantarell"/>
            </a:endParaRPr>
          </a:p>
        </p:txBody>
      </p:sp>
      <p:sp>
        <p:nvSpPr>
          <p:cNvPr id="15" name="Title Placeholder 1"/>
          <p:cNvSpPr>
            <a:spLocks noGrp="1"/>
          </p:cNvSpPr>
          <p:nvPr userDrawn="1">
            <p:ph type="title"/>
          </p:nvPr>
        </p:nvSpPr>
        <p:spPr>
          <a:xfrm>
            <a:off x="476011" y="381000"/>
            <a:ext cx="11175647" cy="609600"/>
          </a:xfrm>
          <a:prstGeom prst="rect">
            <a:avLst/>
          </a:prstGeom>
        </p:spPr>
        <p:txBody>
          <a:bodyPr vert="horz" lIns="91440" tIns="45720" rIns="91440" bIns="45720" rtlCol="0" anchor="ctr">
            <a:noAutofit/>
          </a:bodyPr>
          <a:lstStyle/>
          <a:p>
            <a:r>
              <a:rPr lang="en-US" dirty="0"/>
              <a:t>Click to edit Master title style</a:t>
            </a:r>
          </a:p>
        </p:txBody>
      </p:sp>
      <p:sp>
        <p:nvSpPr>
          <p:cNvPr id="5" name="TextBox 4"/>
          <p:cNvSpPr txBox="1"/>
          <p:nvPr userDrawn="1"/>
        </p:nvSpPr>
        <p:spPr>
          <a:xfrm>
            <a:off x="11232632" y="6241628"/>
            <a:ext cx="486472" cy="307777"/>
          </a:xfrm>
          <a:prstGeom prst="rect">
            <a:avLst/>
          </a:prstGeom>
          <a:noFill/>
        </p:spPr>
        <p:txBody>
          <a:bodyPr wrap="square" rtlCol="0">
            <a:spAutoFit/>
          </a:bodyPr>
          <a:lstStyle/>
          <a:p>
            <a:pPr algn="ctr"/>
            <a:fld id="{57D10B99-50A5-42FC-B027-72C59AB43D26}" type="slidenum">
              <a:rPr lang="en-US" sz="1400" smtClean="0">
                <a:solidFill>
                  <a:srgbClr val="018CCF"/>
                </a:solidFill>
              </a:rPr>
              <a:pPr algn="ctr"/>
              <a:t>‹Nº›</a:t>
            </a:fld>
            <a:endParaRPr lang="en-US" sz="1400" dirty="0">
              <a:solidFill>
                <a:srgbClr val="018CCF"/>
              </a:solidFill>
            </a:endParaRPr>
          </a:p>
        </p:txBody>
      </p:sp>
      <p:grpSp>
        <p:nvGrpSpPr>
          <p:cNvPr id="42" name="Group 41"/>
          <p:cNvGrpSpPr/>
          <p:nvPr userDrawn="1"/>
        </p:nvGrpSpPr>
        <p:grpSpPr>
          <a:xfrm>
            <a:off x="10808238" y="6232323"/>
            <a:ext cx="326387" cy="326387"/>
            <a:chOff x="10808238" y="6227795"/>
            <a:chExt cx="326387" cy="326387"/>
          </a:xfrm>
          <a:effectLst/>
        </p:grpSpPr>
        <p:grpSp>
          <p:nvGrpSpPr>
            <p:cNvPr id="27" name="Group 26"/>
            <p:cNvGrpSpPr/>
            <p:nvPr userDrawn="1"/>
          </p:nvGrpSpPr>
          <p:grpSpPr>
            <a:xfrm>
              <a:off x="10908980" y="6342934"/>
              <a:ext cx="119953" cy="101885"/>
              <a:chOff x="10272189" y="5611405"/>
              <a:chExt cx="208638" cy="177211"/>
            </a:xfrm>
          </p:grpSpPr>
          <p:cxnSp>
            <p:nvCxnSpPr>
              <p:cNvPr id="24" name="Straight Connector 23">
                <a:hlinkClick r:id="" action="ppaction://noaction"/>
              </p:cNvPr>
              <p:cNvCxnSpPr/>
              <p:nvPr userDrawn="1"/>
            </p:nvCxnSpPr>
            <p:spPr>
              <a:xfrm>
                <a:off x="10272189" y="5611405"/>
                <a:ext cx="208638" cy="0"/>
              </a:xfrm>
              <a:prstGeom prst="line">
                <a:avLst/>
              </a:prstGeom>
              <a:ln>
                <a:solidFill>
                  <a:srgbClr val="018CCF"/>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a:hlinkClick r:id="" action="ppaction://noaction"/>
              </p:cNvPr>
              <p:cNvCxnSpPr/>
              <p:nvPr userDrawn="1"/>
            </p:nvCxnSpPr>
            <p:spPr>
              <a:xfrm>
                <a:off x="10272189" y="5700011"/>
                <a:ext cx="208638" cy="0"/>
              </a:xfrm>
              <a:prstGeom prst="line">
                <a:avLst/>
              </a:prstGeom>
              <a:ln>
                <a:solidFill>
                  <a:srgbClr val="018CCF"/>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hlinkClick r:id="" action="ppaction://noaction"/>
              </p:cNvPr>
              <p:cNvCxnSpPr/>
              <p:nvPr userDrawn="1"/>
            </p:nvCxnSpPr>
            <p:spPr>
              <a:xfrm>
                <a:off x="10272189" y="5788616"/>
                <a:ext cx="208638" cy="0"/>
              </a:xfrm>
              <a:prstGeom prst="line">
                <a:avLst/>
              </a:prstGeom>
              <a:ln>
                <a:solidFill>
                  <a:srgbClr val="018CCF"/>
                </a:solidFill>
              </a:ln>
              <a:effectLst/>
            </p:spPr>
            <p:style>
              <a:lnRef idx="2">
                <a:schemeClr val="accent1"/>
              </a:lnRef>
              <a:fillRef idx="0">
                <a:schemeClr val="accent1"/>
              </a:fillRef>
              <a:effectRef idx="1">
                <a:schemeClr val="accent1"/>
              </a:effectRef>
              <a:fontRef idx="minor">
                <a:schemeClr val="tx1"/>
              </a:fontRef>
            </p:style>
          </p:cxnSp>
        </p:grpSp>
        <p:sp>
          <p:nvSpPr>
            <p:cNvPr id="38" name="Oval 37"/>
            <p:cNvSpPr/>
            <p:nvPr userDrawn="1"/>
          </p:nvSpPr>
          <p:spPr>
            <a:xfrm>
              <a:off x="10808238" y="6227795"/>
              <a:ext cx="326387" cy="326387"/>
            </a:xfrm>
            <a:prstGeom prst="ellipse">
              <a:avLst/>
            </a:prstGeom>
            <a:noFill/>
            <a:ln w="25400" cap="flat" cmpd="sng" algn="ctr">
              <a:solidFill>
                <a:srgbClr val="018CCF"/>
              </a:solidFill>
              <a:prstDash val="solid"/>
            </a:ln>
            <a:effectLst/>
          </p:spPr>
          <p:txBody>
            <a:bodyPr rtlCol="0" anchor="ctr"/>
            <a:lstStyle/>
            <a:p>
              <a:pPr algn="ctr"/>
              <a:endParaRPr lang="en-US" kern="0">
                <a:solidFill>
                  <a:prstClr val="white"/>
                </a:solidFill>
                <a:latin typeface="Cantarell"/>
              </a:endParaRPr>
            </a:p>
          </p:txBody>
        </p:sp>
      </p:grpSp>
      <p:sp>
        <p:nvSpPr>
          <p:cNvPr id="17" name="Freeform 311"/>
          <p:cNvSpPr>
            <a:spLocks noEditPoints="1"/>
          </p:cNvSpPr>
          <p:nvPr userDrawn="1"/>
        </p:nvSpPr>
        <p:spPr bwMode="auto">
          <a:xfrm>
            <a:off x="453122" y="6219010"/>
            <a:ext cx="354060" cy="353013"/>
          </a:xfrm>
          <a:custGeom>
            <a:avLst/>
            <a:gdLst>
              <a:gd name="T0" fmla="*/ 137 w 186"/>
              <a:gd name="T1" fmla="*/ 60 h 185"/>
              <a:gd name="T2" fmla="*/ 126 w 186"/>
              <a:gd name="T3" fmla="*/ 64 h 185"/>
              <a:gd name="T4" fmla="*/ 113 w 186"/>
              <a:gd name="T5" fmla="*/ 59 h 185"/>
              <a:gd name="T6" fmla="*/ 96 w 186"/>
              <a:gd name="T7" fmla="*/ 76 h 185"/>
              <a:gd name="T8" fmla="*/ 97 w 186"/>
              <a:gd name="T9" fmla="*/ 80 h 185"/>
              <a:gd name="T10" fmla="*/ 61 w 186"/>
              <a:gd name="T11" fmla="*/ 62 h 185"/>
              <a:gd name="T12" fmla="*/ 59 w 186"/>
              <a:gd name="T13" fmla="*/ 70 h 185"/>
              <a:gd name="T14" fmla="*/ 66 w 186"/>
              <a:gd name="T15" fmla="*/ 84 h 185"/>
              <a:gd name="T16" fmla="*/ 58 w 186"/>
              <a:gd name="T17" fmla="*/ 82 h 185"/>
              <a:gd name="T18" fmla="*/ 58 w 186"/>
              <a:gd name="T19" fmla="*/ 83 h 185"/>
              <a:gd name="T20" fmla="*/ 72 w 186"/>
              <a:gd name="T21" fmla="*/ 99 h 185"/>
              <a:gd name="T22" fmla="*/ 68 w 186"/>
              <a:gd name="T23" fmla="*/ 100 h 185"/>
              <a:gd name="T24" fmla="*/ 64 w 186"/>
              <a:gd name="T25" fmla="*/ 100 h 185"/>
              <a:gd name="T26" fmla="*/ 81 w 186"/>
              <a:gd name="T27" fmla="*/ 111 h 185"/>
              <a:gd name="T28" fmla="*/ 59 w 186"/>
              <a:gd name="T29" fmla="*/ 119 h 185"/>
              <a:gd name="T30" fmla="*/ 55 w 186"/>
              <a:gd name="T31" fmla="*/ 118 h 185"/>
              <a:gd name="T32" fmla="*/ 82 w 186"/>
              <a:gd name="T33" fmla="*/ 126 h 185"/>
              <a:gd name="T34" fmla="*/ 131 w 186"/>
              <a:gd name="T35" fmla="*/ 78 h 185"/>
              <a:gd name="T36" fmla="*/ 131 w 186"/>
              <a:gd name="T37" fmla="*/ 75 h 185"/>
              <a:gd name="T38" fmla="*/ 139 w 186"/>
              <a:gd name="T39" fmla="*/ 67 h 185"/>
              <a:gd name="T40" fmla="*/ 129 w 186"/>
              <a:gd name="T41" fmla="*/ 69 h 185"/>
              <a:gd name="T42" fmla="*/ 137 w 186"/>
              <a:gd name="T43" fmla="*/ 60 h 185"/>
              <a:gd name="T44" fmla="*/ 93 w 186"/>
              <a:gd name="T45" fmla="*/ 0 h 185"/>
              <a:gd name="T46" fmla="*/ 0 w 186"/>
              <a:gd name="T47" fmla="*/ 92 h 185"/>
              <a:gd name="T48" fmla="*/ 93 w 186"/>
              <a:gd name="T49" fmla="*/ 185 h 185"/>
              <a:gd name="T50" fmla="*/ 186 w 186"/>
              <a:gd name="T51" fmla="*/ 92 h 185"/>
              <a:gd name="T52" fmla="*/ 93 w 186"/>
              <a:gd name="T53" fmla="*/ 0 h 185"/>
              <a:gd name="T54" fmla="*/ 93 w 186"/>
              <a:gd name="T55" fmla="*/ 177 h 185"/>
              <a:gd name="T56" fmla="*/ 9 w 186"/>
              <a:gd name="T57" fmla="*/ 92 h 185"/>
              <a:gd name="T58" fmla="*/ 93 w 186"/>
              <a:gd name="T59" fmla="*/ 8 h 185"/>
              <a:gd name="T60" fmla="*/ 177 w 186"/>
              <a:gd name="T61" fmla="*/ 92 h 185"/>
              <a:gd name="T62" fmla="*/ 93 w 186"/>
              <a:gd name="T63" fmla="*/ 1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6" h="185">
                <a:moveTo>
                  <a:pt x="137" y="60"/>
                </a:moveTo>
                <a:cubicBezTo>
                  <a:pt x="134" y="62"/>
                  <a:pt x="130" y="63"/>
                  <a:pt x="126" y="64"/>
                </a:cubicBezTo>
                <a:cubicBezTo>
                  <a:pt x="123" y="61"/>
                  <a:pt x="118" y="59"/>
                  <a:pt x="113" y="59"/>
                </a:cubicBezTo>
                <a:cubicBezTo>
                  <a:pt x="104" y="59"/>
                  <a:pt x="96" y="66"/>
                  <a:pt x="96" y="76"/>
                </a:cubicBezTo>
                <a:cubicBezTo>
                  <a:pt x="96" y="77"/>
                  <a:pt x="96" y="78"/>
                  <a:pt x="97" y="80"/>
                </a:cubicBezTo>
                <a:cubicBezTo>
                  <a:pt x="82" y="79"/>
                  <a:pt x="69" y="72"/>
                  <a:pt x="61" y="62"/>
                </a:cubicBezTo>
                <a:cubicBezTo>
                  <a:pt x="59" y="64"/>
                  <a:pt x="59" y="67"/>
                  <a:pt x="59" y="70"/>
                </a:cubicBezTo>
                <a:cubicBezTo>
                  <a:pt x="59" y="76"/>
                  <a:pt x="62" y="81"/>
                  <a:pt x="66" y="84"/>
                </a:cubicBezTo>
                <a:cubicBezTo>
                  <a:pt x="63" y="84"/>
                  <a:pt x="61" y="84"/>
                  <a:pt x="58" y="82"/>
                </a:cubicBezTo>
                <a:cubicBezTo>
                  <a:pt x="58" y="82"/>
                  <a:pt x="58" y="82"/>
                  <a:pt x="58" y="83"/>
                </a:cubicBezTo>
                <a:cubicBezTo>
                  <a:pt x="58" y="91"/>
                  <a:pt x="64" y="98"/>
                  <a:pt x="72" y="99"/>
                </a:cubicBezTo>
                <a:cubicBezTo>
                  <a:pt x="71" y="100"/>
                  <a:pt x="69" y="100"/>
                  <a:pt x="68" y="100"/>
                </a:cubicBezTo>
                <a:cubicBezTo>
                  <a:pt x="67" y="100"/>
                  <a:pt x="66" y="100"/>
                  <a:pt x="64" y="100"/>
                </a:cubicBezTo>
                <a:cubicBezTo>
                  <a:pt x="67" y="106"/>
                  <a:pt x="73" y="111"/>
                  <a:pt x="81" y="111"/>
                </a:cubicBezTo>
                <a:cubicBezTo>
                  <a:pt x="75" y="116"/>
                  <a:pt x="67" y="119"/>
                  <a:pt x="59" y="119"/>
                </a:cubicBezTo>
                <a:cubicBezTo>
                  <a:pt x="58" y="119"/>
                  <a:pt x="56" y="119"/>
                  <a:pt x="55" y="118"/>
                </a:cubicBezTo>
                <a:cubicBezTo>
                  <a:pt x="63" y="123"/>
                  <a:pt x="72" y="126"/>
                  <a:pt x="82" y="126"/>
                </a:cubicBezTo>
                <a:cubicBezTo>
                  <a:pt x="113" y="126"/>
                  <a:pt x="131" y="100"/>
                  <a:pt x="131" y="78"/>
                </a:cubicBezTo>
                <a:cubicBezTo>
                  <a:pt x="131" y="77"/>
                  <a:pt x="131" y="76"/>
                  <a:pt x="131" y="75"/>
                </a:cubicBezTo>
                <a:cubicBezTo>
                  <a:pt x="134" y="73"/>
                  <a:pt x="137" y="70"/>
                  <a:pt x="139" y="67"/>
                </a:cubicBezTo>
                <a:cubicBezTo>
                  <a:pt x="136" y="68"/>
                  <a:pt x="133" y="69"/>
                  <a:pt x="129" y="69"/>
                </a:cubicBezTo>
                <a:cubicBezTo>
                  <a:pt x="133" y="67"/>
                  <a:pt x="136" y="64"/>
                  <a:pt x="137" y="60"/>
                </a:cubicBezTo>
                <a:close/>
                <a:moveTo>
                  <a:pt x="93" y="0"/>
                </a:moveTo>
                <a:cubicBezTo>
                  <a:pt x="42" y="0"/>
                  <a:pt x="0" y="41"/>
                  <a:pt x="0" y="92"/>
                </a:cubicBezTo>
                <a:cubicBezTo>
                  <a:pt x="0" y="144"/>
                  <a:pt x="42" y="185"/>
                  <a:pt x="93" y="185"/>
                </a:cubicBezTo>
                <a:cubicBezTo>
                  <a:pt x="144" y="185"/>
                  <a:pt x="186" y="144"/>
                  <a:pt x="186" y="92"/>
                </a:cubicBezTo>
                <a:cubicBezTo>
                  <a:pt x="186" y="41"/>
                  <a:pt x="144" y="0"/>
                  <a:pt x="93" y="0"/>
                </a:cubicBezTo>
                <a:close/>
                <a:moveTo>
                  <a:pt x="93" y="177"/>
                </a:moveTo>
                <a:cubicBezTo>
                  <a:pt x="46" y="177"/>
                  <a:pt x="9" y="139"/>
                  <a:pt x="9" y="92"/>
                </a:cubicBezTo>
                <a:cubicBezTo>
                  <a:pt x="9" y="46"/>
                  <a:pt x="46" y="8"/>
                  <a:pt x="93" y="8"/>
                </a:cubicBezTo>
                <a:cubicBezTo>
                  <a:pt x="140" y="8"/>
                  <a:pt x="177" y="46"/>
                  <a:pt x="177" y="92"/>
                </a:cubicBezTo>
                <a:cubicBezTo>
                  <a:pt x="177" y="139"/>
                  <a:pt x="140" y="177"/>
                  <a:pt x="93" y="177"/>
                </a:cubicBezTo>
                <a:close/>
              </a:path>
            </a:pathLst>
          </a:custGeom>
          <a:solidFill>
            <a:srgbClr val="018CCF"/>
          </a:solidFill>
          <a:ln>
            <a:noFill/>
          </a:ln>
        </p:spPr>
        <p:txBody>
          <a:bodyPr vert="horz" wrap="square" lIns="68580" tIns="34290" rIns="68580" bIns="34290" numCol="1" anchor="t" anchorCtr="0" compatLnSpc="1">
            <a:prstTxWarp prst="textNoShape">
              <a:avLst/>
            </a:prstTxWarp>
          </a:bodyPr>
          <a:lstStyle/>
          <a:p>
            <a:pPr defTabSz="457200">
              <a:defRPr/>
            </a:pPr>
            <a:endParaRPr lang="en-US" sz="1350" kern="0">
              <a:solidFill>
                <a:srgbClr val="018CCF"/>
              </a:solidFill>
            </a:endParaRPr>
          </a:p>
        </p:txBody>
      </p:sp>
      <p:sp>
        <p:nvSpPr>
          <p:cNvPr id="18" name="Freeform 317"/>
          <p:cNvSpPr>
            <a:spLocks noEditPoints="1"/>
          </p:cNvSpPr>
          <p:nvPr userDrawn="1"/>
        </p:nvSpPr>
        <p:spPr bwMode="auto">
          <a:xfrm>
            <a:off x="1308030" y="6217962"/>
            <a:ext cx="353013" cy="355108"/>
          </a:xfrm>
          <a:custGeom>
            <a:avLst/>
            <a:gdLst>
              <a:gd name="T0" fmla="*/ 59 w 185"/>
              <a:gd name="T1" fmla="*/ 126 h 186"/>
              <a:gd name="T2" fmla="*/ 76 w 185"/>
              <a:gd name="T3" fmla="*/ 126 h 186"/>
              <a:gd name="T4" fmla="*/ 76 w 185"/>
              <a:gd name="T5" fmla="*/ 80 h 186"/>
              <a:gd name="T6" fmla="*/ 59 w 185"/>
              <a:gd name="T7" fmla="*/ 80 h 186"/>
              <a:gd name="T8" fmla="*/ 59 w 185"/>
              <a:gd name="T9" fmla="*/ 126 h 186"/>
              <a:gd name="T10" fmla="*/ 67 w 185"/>
              <a:gd name="T11" fmla="*/ 59 h 186"/>
              <a:gd name="T12" fmla="*/ 59 w 185"/>
              <a:gd name="T13" fmla="*/ 67 h 186"/>
              <a:gd name="T14" fmla="*/ 67 w 185"/>
              <a:gd name="T15" fmla="*/ 76 h 186"/>
              <a:gd name="T16" fmla="*/ 76 w 185"/>
              <a:gd name="T17" fmla="*/ 67 h 186"/>
              <a:gd name="T18" fmla="*/ 67 w 185"/>
              <a:gd name="T19" fmla="*/ 59 h 186"/>
              <a:gd name="T20" fmla="*/ 115 w 185"/>
              <a:gd name="T21" fmla="*/ 80 h 186"/>
              <a:gd name="T22" fmla="*/ 101 w 185"/>
              <a:gd name="T23" fmla="*/ 88 h 186"/>
              <a:gd name="T24" fmla="*/ 101 w 185"/>
              <a:gd name="T25" fmla="*/ 80 h 186"/>
              <a:gd name="T26" fmla="*/ 84 w 185"/>
              <a:gd name="T27" fmla="*/ 80 h 186"/>
              <a:gd name="T28" fmla="*/ 84 w 185"/>
              <a:gd name="T29" fmla="*/ 126 h 186"/>
              <a:gd name="T30" fmla="*/ 101 w 185"/>
              <a:gd name="T31" fmla="*/ 126 h 186"/>
              <a:gd name="T32" fmla="*/ 101 w 185"/>
              <a:gd name="T33" fmla="*/ 101 h 186"/>
              <a:gd name="T34" fmla="*/ 108 w 185"/>
              <a:gd name="T35" fmla="*/ 93 h 186"/>
              <a:gd name="T36" fmla="*/ 114 w 185"/>
              <a:gd name="T37" fmla="*/ 101 h 186"/>
              <a:gd name="T38" fmla="*/ 114 w 185"/>
              <a:gd name="T39" fmla="*/ 126 h 186"/>
              <a:gd name="T40" fmla="*/ 130 w 185"/>
              <a:gd name="T41" fmla="*/ 126 h 186"/>
              <a:gd name="T42" fmla="*/ 130 w 185"/>
              <a:gd name="T43" fmla="*/ 101 h 186"/>
              <a:gd name="T44" fmla="*/ 115 w 185"/>
              <a:gd name="T45" fmla="*/ 80 h 186"/>
              <a:gd name="T46" fmla="*/ 92 w 185"/>
              <a:gd name="T47" fmla="*/ 0 h 186"/>
              <a:gd name="T48" fmla="*/ 0 w 185"/>
              <a:gd name="T49" fmla="*/ 93 h 186"/>
              <a:gd name="T50" fmla="*/ 92 w 185"/>
              <a:gd name="T51" fmla="*/ 186 h 186"/>
              <a:gd name="T52" fmla="*/ 185 w 185"/>
              <a:gd name="T53" fmla="*/ 93 h 186"/>
              <a:gd name="T54" fmla="*/ 92 w 185"/>
              <a:gd name="T55" fmla="*/ 0 h 186"/>
              <a:gd name="T56" fmla="*/ 92 w 185"/>
              <a:gd name="T57" fmla="*/ 177 h 186"/>
              <a:gd name="T58" fmla="*/ 8 w 185"/>
              <a:gd name="T59" fmla="*/ 93 h 186"/>
              <a:gd name="T60" fmla="*/ 92 w 185"/>
              <a:gd name="T61" fmla="*/ 8 h 186"/>
              <a:gd name="T62" fmla="*/ 177 w 185"/>
              <a:gd name="T63" fmla="*/ 93 h 186"/>
              <a:gd name="T64" fmla="*/ 92 w 185"/>
              <a:gd name="T65" fmla="*/ 177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5" h="186">
                <a:moveTo>
                  <a:pt x="59" y="126"/>
                </a:moveTo>
                <a:cubicBezTo>
                  <a:pt x="76" y="126"/>
                  <a:pt x="76" y="126"/>
                  <a:pt x="76" y="126"/>
                </a:cubicBezTo>
                <a:cubicBezTo>
                  <a:pt x="76" y="80"/>
                  <a:pt x="76" y="80"/>
                  <a:pt x="76" y="80"/>
                </a:cubicBezTo>
                <a:cubicBezTo>
                  <a:pt x="59" y="80"/>
                  <a:pt x="59" y="80"/>
                  <a:pt x="59" y="80"/>
                </a:cubicBezTo>
                <a:lnTo>
                  <a:pt x="59" y="126"/>
                </a:lnTo>
                <a:close/>
                <a:moveTo>
                  <a:pt x="67" y="59"/>
                </a:moveTo>
                <a:cubicBezTo>
                  <a:pt x="62" y="59"/>
                  <a:pt x="59" y="63"/>
                  <a:pt x="59" y="67"/>
                </a:cubicBezTo>
                <a:cubicBezTo>
                  <a:pt x="59" y="72"/>
                  <a:pt x="62" y="76"/>
                  <a:pt x="67" y="76"/>
                </a:cubicBezTo>
                <a:cubicBezTo>
                  <a:pt x="72" y="76"/>
                  <a:pt x="76" y="72"/>
                  <a:pt x="76" y="67"/>
                </a:cubicBezTo>
                <a:cubicBezTo>
                  <a:pt x="76" y="63"/>
                  <a:pt x="72" y="59"/>
                  <a:pt x="67" y="59"/>
                </a:cubicBezTo>
                <a:close/>
                <a:moveTo>
                  <a:pt x="115" y="80"/>
                </a:moveTo>
                <a:cubicBezTo>
                  <a:pt x="103" y="80"/>
                  <a:pt x="101" y="88"/>
                  <a:pt x="101" y="88"/>
                </a:cubicBezTo>
                <a:cubicBezTo>
                  <a:pt x="101" y="80"/>
                  <a:pt x="101" y="80"/>
                  <a:pt x="101" y="80"/>
                </a:cubicBezTo>
                <a:cubicBezTo>
                  <a:pt x="84" y="80"/>
                  <a:pt x="84" y="80"/>
                  <a:pt x="84" y="80"/>
                </a:cubicBezTo>
                <a:cubicBezTo>
                  <a:pt x="84" y="126"/>
                  <a:pt x="84" y="126"/>
                  <a:pt x="84" y="126"/>
                </a:cubicBezTo>
                <a:cubicBezTo>
                  <a:pt x="101" y="126"/>
                  <a:pt x="101" y="126"/>
                  <a:pt x="101" y="126"/>
                </a:cubicBezTo>
                <a:cubicBezTo>
                  <a:pt x="101" y="101"/>
                  <a:pt x="101" y="101"/>
                  <a:pt x="101" y="101"/>
                </a:cubicBezTo>
                <a:cubicBezTo>
                  <a:pt x="101" y="101"/>
                  <a:pt x="101" y="93"/>
                  <a:pt x="108" y="93"/>
                </a:cubicBezTo>
                <a:cubicBezTo>
                  <a:pt x="112" y="93"/>
                  <a:pt x="114" y="96"/>
                  <a:pt x="114" y="101"/>
                </a:cubicBezTo>
                <a:cubicBezTo>
                  <a:pt x="114" y="126"/>
                  <a:pt x="114" y="126"/>
                  <a:pt x="114" y="126"/>
                </a:cubicBezTo>
                <a:cubicBezTo>
                  <a:pt x="130" y="126"/>
                  <a:pt x="130" y="126"/>
                  <a:pt x="130" y="126"/>
                </a:cubicBezTo>
                <a:cubicBezTo>
                  <a:pt x="130" y="101"/>
                  <a:pt x="130" y="101"/>
                  <a:pt x="130" y="101"/>
                </a:cubicBezTo>
                <a:cubicBezTo>
                  <a:pt x="130" y="88"/>
                  <a:pt x="125" y="80"/>
                  <a:pt x="115" y="80"/>
                </a:cubicBezTo>
                <a:close/>
                <a:moveTo>
                  <a:pt x="92" y="0"/>
                </a:moveTo>
                <a:cubicBezTo>
                  <a:pt x="41" y="0"/>
                  <a:pt x="0" y="41"/>
                  <a:pt x="0" y="93"/>
                </a:cubicBezTo>
                <a:cubicBezTo>
                  <a:pt x="0" y="144"/>
                  <a:pt x="41" y="186"/>
                  <a:pt x="92" y="186"/>
                </a:cubicBezTo>
                <a:cubicBezTo>
                  <a:pt x="144" y="186"/>
                  <a:pt x="185" y="144"/>
                  <a:pt x="185" y="93"/>
                </a:cubicBezTo>
                <a:cubicBezTo>
                  <a:pt x="185" y="41"/>
                  <a:pt x="144" y="0"/>
                  <a:pt x="92" y="0"/>
                </a:cubicBezTo>
                <a:close/>
                <a:moveTo>
                  <a:pt x="92" y="177"/>
                </a:moveTo>
                <a:cubicBezTo>
                  <a:pt x="46" y="177"/>
                  <a:pt x="8" y="139"/>
                  <a:pt x="8" y="93"/>
                </a:cubicBezTo>
                <a:cubicBezTo>
                  <a:pt x="8" y="46"/>
                  <a:pt x="46" y="8"/>
                  <a:pt x="92" y="8"/>
                </a:cubicBezTo>
                <a:cubicBezTo>
                  <a:pt x="139" y="8"/>
                  <a:pt x="177" y="46"/>
                  <a:pt x="177" y="93"/>
                </a:cubicBezTo>
                <a:cubicBezTo>
                  <a:pt x="177" y="139"/>
                  <a:pt x="139" y="177"/>
                  <a:pt x="92" y="177"/>
                </a:cubicBezTo>
                <a:close/>
              </a:path>
            </a:pathLst>
          </a:custGeom>
          <a:solidFill>
            <a:srgbClr val="018CCF"/>
          </a:solidFill>
          <a:ln>
            <a:noFill/>
          </a:ln>
        </p:spPr>
        <p:txBody>
          <a:bodyPr vert="horz" wrap="square" lIns="68580" tIns="34290" rIns="68580" bIns="34290" numCol="1" anchor="t" anchorCtr="0" compatLnSpc="1">
            <a:prstTxWarp prst="textNoShape">
              <a:avLst/>
            </a:prstTxWarp>
          </a:bodyPr>
          <a:lstStyle/>
          <a:p>
            <a:pPr defTabSz="457200">
              <a:defRPr/>
            </a:pPr>
            <a:endParaRPr lang="en-US" sz="1350" kern="0">
              <a:solidFill>
                <a:srgbClr val="018CCF"/>
              </a:solidFill>
            </a:endParaRPr>
          </a:p>
        </p:txBody>
      </p:sp>
      <p:sp>
        <p:nvSpPr>
          <p:cNvPr id="19" name="Freeform 312"/>
          <p:cNvSpPr>
            <a:spLocks noEditPoints="1"/>
          </p:cNvSpPr>
          <p:nvPr userDrawn="1"/>
        </p:nvSpPr>
        <p:spPr bwMode="auto">
          <a:xfrm>
            <a:off x="874620" y="6217962"/>
            <a:ext cx="365971" cy="365971"/>
          </a:xfrm>
          <a:custGeom>
            <a:avLst/>
            <a:gdLst>
              <a:gd name="T0" fmla="*/ 101 w 185"/>
              <a:gd name="T1" fmla="*/ 72 h 185"/>
              <a:gd name="T2" fmla="*/ 106 w 185"/>
              <a:gd name="T3" fmla="*/ 67 h 185"/>
              <a:gd name="T4" fmla="*/ 113 w 185"/>
              <a:gd name="T5" fmla="*/ 67 h 185"/>
              <a:gd name="T6" fmla="*/ 113 w 185"/>
              <a:gd name="T7" fmla="*/ 54 h 185"/>
              <a:gd name="T8" fmla="*/ 102 w 185"/>
              <a:gd name="T9" fmla="*/ 54 h 185"/>
              <a:gd name="T10" fmla="*/ 84 w 185"/>
              <a:gd name="T11" fmla="*/ 71 h 185"/>
              <a:gd name="T12" fmla="*/ 84 w 185"/>
              <a:gd name="T13" fmla="*/ 80 h 185"/>
              <a:gd name="T14" fmla="*/ 75 w 185"/>
              <a:gd name="T15" fmla="*/ 80 h 185"/>
              <a:gd name="T16" fmla="*/ 75 w 185"/>
              <a:gd name="T17" fmla="*/ 92 h 185"/>
              <a:gd name="T18" fmla="*/ 84 w 185"/>
              <a:gd name="T19" fmla="*/ 92 h 185"/>
              <a:gd name="T20" fmla="*/ 84 w 185"/>
              <a:gd name="T21" fmla="*/ 130 h 185"/>
              <a:gd name="T22" fmla="*/ 101 w 185"/>
              <a:gd name="T23" fmla="*/ 130 h 185"/>
              <a:gd name="T24" fmla="*/ 101 w 185"/>
              <a:gd name="T25" fmla="*/ 92 h 185"/>
              <a:gd name="T26" fmla="*/ 112 w 185"/>
              <a:gd name="T27" fmla="*/ 92 h 185"/>
              <a:gd name="T28" fmla="*/ 113 w 185"/>
              <a:gd name="T29" fmla="*/ 80 h 185"/>
              <a:gd name="T30" fmla="*/ 101 w 185"/>
              <a:gd name="T31" fmla="*/ 80 h 185"/>
              <a:gd name="T32" fmla="*/ 101 w 185"/>
              <a:gd name="T33" fmla="*/ 72 h 185"/>
              <a:gd name="T34" fmla="*/ 92 w 185"/>
              <a:gd name="T35" fmla="*/ 0 h 185"/>
              <a:gd name="T36" fmla="*/ 0 w 185"/>
              <a:gd name="T37" fmla="*/ 92 h 185"/>
              <a:gd name="T38" fmla="*/ 92 w 185"/>
              <a:gd name="T39" fmla="*/ 185 h 185"/>
              <a:gd name="T40" fmla="*/ 185 w 185"/>
              <a:gd name="T41" fmla="*/ 92 h 185"/>
              <a:gd name="T42" fmla="*/ 92 w 185"/>
              <a:gd name="T43" fmla="*/ 0 h 185"/>
              <a:gd name="T44" fmla="*/ 92 w 185"/>
              <a:gd name="T45" fmla="*/ 177 h 185"/>
              <a:gd name="T46" fmla="*/ 8 w 185"/>
              <a:gd name="T47" fmla="*/ 92 h 185"/>
              <a:gd name="T48" fmla="*/ 92 w 185"/>
              <a:gd name="T49" fmla="*/ 8 h 185"/>
              <a:gd name="T50" fmla="*/ 177 w 185"/>
              <a:gd name="T51" fmla="*/ 92 h 185"/>
              <a:gd name="T52" fmla="*/ 92 w 185"/>
              <a:gd name="T53" fmla="*/ 1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5" h="185">
                <a:moveTo>
                  <a:pt x="101" y="72"/>
                </a:moveTo>
                <a:cubicBezTo>
                  <a:pt x="101" y="69"/>
                  <a:pt x="101" y="67"/>
                  <a:pt x="106" y="67"/>
                </a:cubicBezTo>
                <a:cubicBezTo>
                  <a:pt x="113" y="67"/>
                  <a:pt x="113" y="67"/>
                  <a:pt x="113" y="67"/>
                </a:cubicBezTo>
                <a:cubicBezTo>
                  <a:pt x="113" y="54"/>
                  <a:pt x="113" y="54"/>
                  <a:pt x="113" y="54"/>
                </a:cubicBezTo>
                <a:cubicBezTo>
                  <a:pt x="102" y="54"/>
                  <a:pt x="102" y="54"/>
                  <a:pt x="102" y="54"/>
                </a:cubicBezTo>
                <a:cubicBezTo>
                  <a:pt x="89" y="54"/>
                  <a:pt x="84" y="61"/>
                  <a:pt x="84" y="71"/>
                </a:cubicBezTo>
                <a:cubicBezTo>
                  <a:pt x="84" y="80"/>
                  <a:pt x="84" y="80"/>
                  <a:pt x="84" y="80"/>
                </a:cubicBezTo>
                <a:cubicBezTo>
                  <a:pt x="75" y="80"/>
                  <a:pt x="75" y="80"/>
                  <a:pt x="75" y="80"/>
                </a:cubicBezTo>
                <a:cubicBezTo>
                  <a:pt x="75" y="92"/>
                  <a:pt x="75" y="92"/>
                  <a:pt x="75" y="92"/>
                </a:cubicBezTo>
                <a:cubicBezTo>
                  <a:pt x="84" y="92"/>
                  <a:pt x="84" y="92"/>
                  <a:pt x="84" y="92"/>
                </a:cubicBezTo>
                <a:cubicBezTo>
                  <a:pt x="84" y="130"/>
                  <a:pt x="84" y="130"/>
                  <a:pt x="84" y="130"/>
                </a:cubicBezTo>
                <a:cubicBezTo>
                  <a:pt x="101" y="130"/>
                  <a:pt x="101" y="130"/>
                  <a:pt x="101" y="130"/>
                </a:cubicBezTo>
                <a:cubicBezTo>
                  <a:pt x="101" y="92"/>
                  <a:pt x="101" y="92"/>
                  <a:pt x="101" y="92"/>
                </a:cubicBezTo>
                <a:cubicBezTo>
                  <a:pt x="112" y="92"/>
                  <a:pt x="112" y="92"/>
                  <a:pt x="112" y="92"/>
                </a:cubicBezTo>
                <a:cubicBezTo>
                  <a:pt x="113" y="80"/>
                  <a:pt x="113" y="80"/>
                  <a:pt x="113" y="80"/>
                </a:cubicBezTo>
                <a:cubicBezTo>
                  <a:pt x="101" y="80"/>
                  <a:pt x="101" y="80"/>
                  <a:pt x="101" y="80"/>
                </a:cubicBezTo>
                <a:lnTo>
                  <a:pt x="101" y="72"/>
                </a:lnTo>
                <a:close/>
                <a:moveTo>
                  <a:pt x="92" y="0"/>
                </a:moveTo>
                <a:cubicBezTo>
                  <a:pt x="41" y="0"/>
                  <a:pt x="0" y="41"/>
                  <a:pt x="0" y="92"/>
                </a:cubicBezTo>
                <a:cubicBezTo>
                  <a:pt x="0" y="144"/>
                  <a:pt x="41" y="185"/>
                  <a:pt x="92" y="185"/>
                </a:cubicBezTo>
                <a:cubicBezTo>
                  <a:pt x="144" y="185"/>
                  <a:pt x="185" y="144"/>
                  <a:pt x="185" y="92"/>
                </a:cubicBezTo>
                <a:cubicBezTo>
                  <a:pt x="185" y="41"/>
                  <a:pt x="144" y="0"/>
                  <a:pt x="92" y="0"/>
                </a:cubicBezTo>
                <a:close/>
                <a:moveTo>
                  <a:pt x="92" y="177"/>
                </a:moveTo>
                <a:cubicBezTo>
                  <a:pt x="46" y="177"/>
                  <a:pt x="8" y="139"/>
                  <a:pt x="8" y="92"/>
                </a:cubicBezTo>
                <a:cubicBezTo>
                  <a:pt x="8" y="46"/>
                  <a:pt x="46" y="8"/>
                  <a:pt x="92" y="8"/>
                </a:cubicBezTo>
                <a:cubicBezTo>
                  <a:pt x="139" y="8"/>
                  <a:pt x="177" y="46"/>
                  <a:pt x="177" y="92"/>
                </a:cubicBezTo>
                <a:cubicBezTo>
                  <a:pt x="177" y="139"/>
                  <a:pt x="139" y="177"/>
                  <a:pt x="92" y="177"/>
                </a:cubicBezTo>
                <a:close/>
              </a:path>
            </a:pathLst>
          </a:custGeom>
          <a:solidFill>
            <a:srgbClr val="018CCF"/>
          </a:solidFill>
          <a:ln>
            <a:noFill/>
          </a:ln>
        </p:spPr>
        <p:txBody>
          <a:bodyPr vert="horz" wrap="square" lIns="91440" tIns="45720" rIns="91440" bIns="45720" numCol="1" anchor="t" anchorCtr="0" compatLnSpc="1">
            <a:prstTxWarp prst="textNoShape">
              <a:avLst/>
            </a:prstTxWarp>
          </a:bodyPr>
          <a:lstStyle/>
          <a:p>
            <a:pPr>
              <a:defRPr/>
            </a:pPr>
            <a:endParaRPr lang="en-US" kern="0">
              <a:solidFill>
                <a:srgbClr val="018CCF"/>
              </a:solidFill>
            </a:endParaRPr>
          </a:p>
        </p:txBody>
      </p:sp>
    </p:spTree>
    <p:extLst>
      <p:ext uri="{BB962C8B-B14F-4D97-AF65-F5344CB8AC3E}">
        <p14:creationId xmlns:p14="http://schemas.microsoft.com/office/powerpoint/2010/main" val="1194775794"/>
      </p:ext>
    </p:extLst>
  </p:cSld>
  <p:clrMap bg1="lt1" tx1="dk1" bg2="lt2" tx2="dk2" accent1="accent1" accent2="accent2" accent3="accent3" accent4="accent4" accent5="accent5" accent6="accent6" hlink="hlink" folHlink="folHlink"/>
  <p:sldLayoutIdLst>
    <p:sldLayoutId id="2147483670" r:id="rId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heel(1)">
                                      <p:cBhvr>
                                        <p:cTn id="7" dur="350"/>
                                        <p:tgtEl>
                                          <p:spTgt spid="12"/>
                                        </p:tgtEl>
                                      </p:cBhvr>
                                    </p:animEffect>
                                  </p:childTnLst>
                                </p:cTn>
                              </p:par>
                            </p:childTnLst>
                          </p:cTn>
                        </p:par>
                        <p:par>
                          <p:cTn id="8" fill="hold">
                            <p:stCondLst>
                              <p:cond delay="350"/>
                            </p:stCondLst>
                            <p:childTnLst>
                              <p:par>
                                <p:cTn id="9" presetID="2" presetClass="entr" presetSubtype="4" fill="hold" nodeType="after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350" fill="hold"/>
                                        <p:tgtEl>
                                          <p:spTgt spid="42"/>
                                        </p:tgtEl>
                                        <p:attrNameLst>
                                          <p:attrName>ppt_x</p:attrName>
                                        </p:attrNameLst>
                                      </p:cBhvr>
                                      <p:tavLst>
                                        <p:tav tm="0">
                                          <p:val>
                                            <p:strVal val="#ppt_x"/>
                                          </p:val>
                                        </p:tav>
                                        <p:tav tm="100000">
                                          <p:val>
                                            <p:strVal val="#ppt_x"/>
                                          </p:val>
                                        </p:tav>
                                      </p:tavLst>
                                    </p:anim>
                                    <p:anim calcmode="lin" valueType="num">
                                      <p:cBhvr additive="base">
                                        <p:cTn id="12" dur="350" fill="hold"/>
                                        <p:tgtEl>
                                          <p:spTgt spid="42"/>
                                        </p:tgtEl>
                                        <p:attrNameLst>
                                          <p:attrName>ppt_y</p:attrName>
                                        </p:attrNameLst>
                                      </p:cBhvr>
                                      <p:tavLst>
                                        <p:tav tm="0">
                                          <p:val>
                                            <p:strVal val="1+#ppt_h/2"/>
                                          </p:val>
                                        </p:tav>
                                        <p:tav tm="100000">
                                          <p:val>
                                            <p:strVal val="#ppt_y"/>
                                          </p:val>
                                        </p:tav>
                                      </p:tavLst>
                                    </p:anim>
                                  </p:childTnLst>
                                </p:cTn>
                              </p:par>
                              <p:par>
                                <p:cTn id="13" presetID="22" presetClass="entr" presetSubtype="8"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350"/>
                                        <p:tgtEl>
                                          <p:spTgt spid="7"/>
                                        </p:tgtEl>
                                      </p:cBhvr>
                                    </p:animEffect>
                                  </p:childTnLst>
                                </p:cTn>
                              </p:par>
                              <p:par>
                                <p:cTn id="16" presetID="2" presetClass="entr" presetSubtype="4"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 calcmode="lin" valueType="num">
                                      <p:cBhvr additive="base">
                                        <p:cTn id="18" dur="350" fill="hold"/>
                                        <p:tgtEl>
                                          <p:spTgt spid="18"/>
                                        </p:tgtEl>
                                        <p:attrNameLst>
                                          <p:attrName>ppt_x</p:attrName>
                                        </p:attrNameLst>
                                      </p:cBhvr>
                                      <p:tavLst>
                                        <p:tav tm="0">
                                          <p:val>
                                            <p:strVal val="#ppt_x"/>
                                          </p:val>
                                        </p:tav>
                                        <p:tav tm="100000">
                                          <p:val>
                                            <p:strVal val="#ppt_x"/>
                                          </p:val>
                                        </p:tav>
                                      </p:tavLst>
                                    </p:anim>
                                    <p:anim calcmode="lin" valueType="num">
                                      <p:cBhvr additive="base">
                                        <p:cTn id="19" dur="350" fill="hold"/>
                                        <p:tgtEl>
                                          <p:spTgt spid="18"/>
                                        </p:tgtEl>
                                        <p:attrNameLst>
                                          <p:attrName>ppt_y</p:attrName>
                                        </p:attrNameLst>
                                      </p:cBhvr>
                                      <p:tavLst>
                                        <p:tav tm="0">
                                          <p:val>
                                            <p:strVal val="1+#ppt_h/2"/>
                                          </p:val>
                                        </p:tav>
                                        <p:tav tm="100000">
                                          <p:val>
                                            <p:strVal val="#ppt_y"/>
                                          </p:val>
                                        </p:tav>
                                      </p:tavLst>
                                    </p:anim>
                                  </p:childTnLst>
                                </p:cTn>
                              </p:par>
                            </p:childTnLst>
                          </p:cTn>
                        </p:par>
                        <p:par>
                          <p:cTn id="20" fill="hold">
                            <p:stCondLst>
                              <p:cond delay="700"/>
                            </p:stCondLst>
                            <p:childTnLst>
                              <p:par>
                                <p:cTn id="21" presetID="2" presetClass="entr" presetSubtype="4" fill="hold" grpId="0" nodeType="after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350" fill="hold"/>
                                        <p:tgtEl>
                                          <p:spTgt spid="19"/>
                                        </p:tgtEl>
                                        <p:attrNameLst>
                                          <p:attrName>ppt_x</p:attrName>
                                        </p:attrNameLst>
                                      </p:cBhvr>
                                      <p:tavLst>
                                        <p:tav tm="0">
                                          <p:val>
                                            <p:strVal val="#ppt_x"/>
                                          </p:val>
                                        </p:tav>
                                        <p:tav tm="100000">
                                          <p:val>
                                            <p:strVal val="#ppt_x"/>
                                          </p:val>
                                        </p:tav>
                                      </p:tavLst>
                                    </p:anim>
                                    <p:anim calcmode="lin" valueType="num">
                                      <p:cBhvr additive="base">
                                        <p:cTn id="24" dur="35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25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350" fill="hold"/>
                                        <p:tgtEl>
                                          <p:spTgt spid="17"/>
                                        </p:tgtEl>
                                        <p:attrNameLst>
                                          <p:attrName>ppt_x</p:attrName>
                                        </p:attrNameLst>
                                      </p:cBhvr>
                                      <p:tavLst>
                                        <p:tav tm="0">
                                          <p:val>
                                            <p:strVal val="#ppt_x"/>
                                          </p:val>
                                        </p:tav>
                                        <p:tav tm="100000">
                                          <p:val>
                                            <p:strVal val="#ppt_x"/>
                                          </p:val>
                                        </p:tav>
                                      </p:tavLst>
                                    </p:anim>
                                    <p:anim calcmode="lin" valueType="num">
                                      <p:cBhvr additive="base">
                                        <p:cTn id="28" dur="35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2" grpId="0" animBg="1"/>
      <p:bldP spid="17" grpId="0" animBg="1"/>
      <p:bldP spid="18" grpId="0" animBg="1"/>
      <p:bldP spid="19" grpId="0" animBg="1"/>
    </p:bldLst>
  </p:timing>
  <p:hf hdr="0" ftr="0" dt="0"/>
  <p:txStyles>
    <p:titleStyle>
      <a:lvl1pPr algn="ctr" defTabSz="457200" rtl="0" eaLnBrk="1" latinLnBrk="0" hangingPunct="1">
        <a:spcBef>
          <a:spcPct val="0"/>
        </a:spcBef>
        <a:buNone/>
        <a:defRPr sz="5400" kern="1200">
          <a:solidFill>
            <a:srgbClr val="018CCF"/>
          </a:solidFill>
          <a:latin typeface="Bebas Neue" panose="020B0606020202050201" pitchFamily="34" charset="0"/>
          <a:ea typeface="+mj-ea"/>
          <a:cs typeface="+mj-cs"/>
        </a:defRPr>
      </a:lvl1pPr>
    </p:titleStyle>
    <p:bodyStyle>
      <a:lvl1pPr marL="0" marR="0" indent="0" algn="ctr" defTabSz="457200" rtl="0" eaLnBrk="1" fontAlgn="auto" latinLnBrk="0" hangingPunct="1">
        <a:lnSpc>
          <a:spcPct val="100000"/>
        </a:lnSpc>
        <a:spcBef>
          <a:spcPts val="0"/>
        </a:spcBef>
        <a:spcAft>
          <a:spcPts val="0"/>
        </a:spcAft>
        <a:buClrTx/>
        <a:buSzTx/>
        <a:buFontTx/>
        <a:buNone/>
        <a:tabLst/>
        <a:defRPr sz="2000" kern="1200">
          <a:solidFill>
            <a:schemeClr val="bg1">
              <a:lumMod val="75000"/>
            </a:schemeClr>
          </a:solidFill>
          <a:latin typeface="Bebas Neue" panose="020B0606020202050201" pitchFamily="34"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5" name="Title Placeholder 1"/>
          <p:cNvSpPr>
            <a:spLocks noGrp="1"/>
          </p:cNvSpPr>
          <p:nvPr>
            <p:ph type="title"/>
          </p:nvPr>
        </p:nvSpPr>
        <p:spPr>
          <a:xfrm>
            <a:off x="476011" y="381000"/>
            <a:ext cx="11175647" cy="609600"/>
          </a:xfrm>
          <a:prstGeom prst="rect">
            <a:avLst/>
          </a:prstGeom>
        </p:spPr>
        <p:txBody>
          <a:bodyPr vert="horz" lIns="91440" tIns="45720" rIns="91440" bIns="45720" rtlCol="0" anchor="ctr">
            <a:noAutofit/>
          </a:bodyPr>
          <a:lstStyle/>
          <a:p>
            <a:r>
              <a:rPr lang="en-US" dirty="0"/>
              <a:t>Click to edit Master title style</a:t>
            </a:r>
          </a:p>
        </p:txBody>
      </p:sp>
    </p:spTree>
    <p:extLst>
      <p:ext uri="{BB962C8B-B14F-4D97-AF65-F5344CB8AC3E}">
        <p14:creationId xmlns:p14="http://schemas.microsoft.com/office/powerpoint/2010/main" val="2099756509"/>
      </p:ext>
    </p:extLst>
  </p:cSld>
  <p:clrMap bg1="lt1" tx1="dk1" bg2="lt2" tx2="dk2" accent1="accent1" accent2="accent2" accent3="accent3" accent4="accent4" accent5="accent5" accent6="accent6" hlink="hlink" folHlink="folHlink"/>
  <p:sldLayoutIdLst>
    <p:sldLayoutId id="2147483672" r:id="rId1"/>
  </p:sldLayoutIdLst>
  <p:hf hdr="0" ftr="0" dt="0"/>
  <p:txStyles>
    <p:titleStyle>
      <a:lvl1pPr algn="ctr" defTabSz="457200" rtl="0" eaLnBrk="1" latinLnBrk="0" hangingPunct="1">
        <a:spcBef>
          <a:spcPct val="0"/>
        </a:spcBef>
        <a:buNone/>
        <a:defRPr sz="5400" kern="1200">
          <a:solidFill>
            <a:srgbClr val="018CCF"/>
          </a:solidFill>
          <a:latin typeface="Bebas Neue" panose="020B0606020202050201" pitchFamily="34" charset="0"/>
          <a:ea typeface="+mj-ea"/>
          <a:cs typeface="+mj-cs"/>
        </a:defRPr>
      </a:lvl1pPr>
    </p:titleStyle>
    <p:bodyStyle>
      <a:lvl1pPr marL="0" marR="0" indent="0" algn="ctr" defTabSz="457200" rtl="0" eaLnBrk="1" fontAlgn="auto" latinLnBrk="0" hangingPunct="1">
        <a:lnSpc>
          <a:spcPct val="100000"/>
        </a:lnSpc>
        <a:spcBef>
          <a:spcPts val="0"/>
        </a:spcBef>
        <a:spcAft>
          <a:spcPts val="0"/>
        </a:spcAft>
        <a:buClrTx/>
        <a:buSzTx/>
        <a:buFontTx/>
        <a:buNone/>
        <a:tabLst/>
        <a:defRPr sz="2000" kern="1200">
          <a:solidFill>
            <a:schemeClr val="bg1">
              <a:lumMod val="75000"/>
            </a:schemeClr>
          </a:solidFill>
          <a:latin typeface="Bebas Neue" panose="020B0606020202050201" pitchFamily="34"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247" t="4571" b="45529"/>
          <a:stretch/>
        </p:blipFill>
        <p:spPr>
          <a:xfrm>
            <a:off x="0" y="0"/>
            <a:ext cx="12192000" cy="4064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5" name="AutoShape 30"/>
          <p:cNvSpPr>
            <a:spLocks/>
          </p:cNvSpPr>
          <p:nvPr/>
        </p:nvSpPr>
        <p:spPr bwMode="auto">
          <a:xfrm>
            <a:off x="-1" y="0"/>
            <a:ext cx="12206689" cy="405553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85000"/>
              <a:lumOff val="15000"/>
              <a:alpha val="60000"/>
            </a:schemeClr>
          </a:solidFill>
          <a:ln>
            <a:noFill/>
          </a:ln>
          <a:effectLst/>
        </p:spPr>
        <p:txBody>
          <a:bodyPr lIns="45719" tIns="45719" rIns="45719" bIns="45719" anchor="ctr"/>
          <a:lstStyle/>
          <a:p>
            <a:endParaRPr lang="es-ES">
              <a:solidFill>
                <a:prstClr val="white"/>
              </a:solidFill>
              <a:latin typeface="Roboto Light"/>
              <a:cs typeface="Lato" charset="0"/>
            </a:endParaRPr>
          </a:p>
        </p:txBody>
      </p:sp>
      <p:sp>
        <p:nvSpPr>
          <p:cNvPr id="12" name="Rectangle 11"/>
          <p:cNvSpPr/>
          <p:nvPr/>
        </p:nvSpPr>
        <p:spPr>
          <a:xfrm>
            <a:off x="3793537" y="8019812"/>
            <a:ext cx="4211991" cy="898856"/>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936839" y="5931290"/>
            <a:ext cx="10363199" cy="400110"/>
          </a:xfrm>
          <a:prstGeom prst="rect">
            <a:avLst/>
          </a:prstGeom>
          <a:noFill/>
        </p:spPr>
        <p:txBody>
          <a:bodyPr wrap="square" rtlCol="0">
            <a:spAutoFit/>
          </a:bodyPr>
          <a:lstStyle/>
          <a:p>
            <a:pPr algn="ctr" defTabSz="457200"/>
            <a:r>
              <a:rPr lang="en-US" sz="2000" dirty="0">
                <a:solidFill>
                  <a:schemeClr val="bg1"/>
                </a:solidFill>
                <a:latin typeface="Bebas Neue" panose="020B0606020202050201" pitchFamily="34" charset="0"/>
              </a:rPr>
              <a:t>By Javier PEREZ</a:t>
            </a:r>
          </a:p>
        </p:txBody>
      </p:sp>
      <p:sp>
        <p:nvSpPr>
          <p:cNvPr id="15" name="TextBox 14"/>
          <p:cNvSpPr txBox="1"/>
          <p:nvPr/>
        </p:nvSpPr>
        <p:spPr>
          <a:xfrm>
            <a:off x="936839" y="6340534"/>
            <a:ext cx="10363199" cy="307777"/>
          </a:xfrm>
          <a:prstGeom prst="rect">
            <a:avLst/>
          </a:prstGeom>
          <a:noFill/>
        </p:spPr>
        <p:txBody>
          <a:bodyPr wrap="square" rtlCol="0">
            <a:spAutoFit/>
          </a:bodyPr>
          <a:lstStyle/>
          <a:p>
            <a:pPr algn="ctr" defTabSz="457200"/>
            <a:r>
              <a:rPr lang="en-US" sz="1400" dirty="0">
                <a:solidFill>
                  <a:srgbClr val="018CCF"/>
                </a:solidFill>
                <a:latin typeface="Bebas Neue" panose="020B0606020202050201" pitchFamily="34" charset="0"/>
              </a:rPr>
              <a:t>FOUNDER AND CEO</a:t>
            </a:r>
          </a:p>
        </p:txBody>
      </p:sp>
      <p:sp>
        <p:nvSpPr>
          <p:cNvPr id="16" name="TextBox 15"/>
          <p:cNvSpPr txBox="1"/>
          <p:nvPr/>
        </p:nvSpPr>
        <p:spPr>
          <a:xfrm>
            <a:off x="921743" y="6580995"/>
            <a:ext cx="10363199" cy="307777"/>
          </a:xfrm>
          <a:prstGeom prst="rect">
            <a:avLst/>
          </a:prstGeom>
          <a:noFill/>
        </p:spPr>
        <p:txBody>
          <a:bodyPr wrap="square" rtlCol="0">
            <a:spAutoFit/>
          </a:bodyPr>
          <a:lstStyle/>
          <a:p>
            <a:pPr algn="ctr" defTabSz="457200"/>
            <a:r>
              <a:rPr lang="en-US" sz="1400" dirty="0">
                <a:solidFill>
                  <a:schemeClr val="bg1"/>
                </a:solidFill>
                <a:latin typeface="Bebas Neue" panose="020B0606020202050201" pitchFamily="34" charset="0"/>
              </a:rPr>
              <a:t>March, 06, 2024</a:t>
            </a:r>
          </a:p>
        </p:txBody>
      </p:sp>
      <p:sp>
        <p:nvSpPr>
          <p:cNvPr id="17" name="TextBox 16"/>
          <p:cNvSpPr txBox="1"/>
          <p:nvPr/>
        </p:nvSpPr>
        <p:spPr>
          <a:xfrm>
            <a:off x="2523067" y="4296092"/>
            <a:ext cx="7035799" cy="830997"/>
          </a:xfrm>
          <a:prstGeom prst="rect">
            <a:avLst/>
          </a:prstGeom>
          <a:noFill/>
        </p:spPr>
        <p:txBody>
          <a:bodyPr wrap="square" rtlCol="0">
            <a:spAutoFit/>
          </a:bodyPr>
          <a:lstStyle/>
          <a:p>
            <a:pPr algn="ctr" defTabSz="457200"/>
            <a:r>
              <a:rPr lang="en-US" sz="4800" dirty="0">
                <a:solidFill>
                  <a:srgbClr val="F6F6F6"/>
                </a:solidFill>
              </a:rPr>
              <a:t>Big Mountain Ski Resort</a:t>
            </a:r>
            <a:endParaRPr lang="en-US" sz="4800" dirty="0">
              <a:solidFill>
                <a:srgbClr val="F6F6F6"/>
              </a:solidFill>
              <a:latin typeface="Bebas Neue" panose="020B0606020202050201" pitchFamily="34" charset="0"/>
            </a:endParaRPr>
          </a:p>
        </p:txBody>
      </p:sp>
      <p:sp>
        <p:nvSpPr>
          <p:cNvPr id="18" name="Rectangle 17"/>
          <p:cNvSpPr/>
          <p:nvPr/>
        </p:nvSpPr>
        <p:spPr>
          <a:xfrm>
            <a:off x="1507066" y="4941137"/>
            <a:ext cx="9067800" cy="1107996"/>
          </a:xfrm>
          <a:prstGeom prst="rect">
            <a:avLst/>
          </a:prstGeom>
        </p:spPr>
        <p:txBody>
          <a:bodyPr wrap="square">
            <a:spAutoFit/>
          </a:bodyPr>
          <a:lstStyle/>
          <a:p>
            <a:pPr lvl="0" algn="ctr" defTabSz="457200"/>
            <a:r>
              <a:rPr lang="en-US" sz="6600" dirty="0">
                <a:solidFill>
                  <a:srgbClr val="018CCF"/>
                </a:solidFill>
                <a:latin typeface="Bebas Neue" panose="020B0606020202050201" pitchFamily="34" charset="0"/>
              </a:rPr>
              <a:t>Ticket Pricing Model</a:t>
            </a:r>
          </a:p>
        </p:txBody>
      </p:sp>
      <p:sp>
        <p:nvSpPr>
          <p:cNvPr id="19" name="Rectangle 18"/>
          <p:cNvSpPr/>
          <p:nvPr/>
        </p:nvSpPr>
        <p:spPr>
          <a:xfrm>
            <a:off x="-1" y="3970867"/>
            <a:ext cx="12192001" cy="160866"/>
          </a:xfrm>
          <a:prstGeom prst="rect">
            <a:avLst/>
          </a:prstGeom>
          <a:solidFill>
            <a:srgbClr val="018CCF"/>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lumMod val="65000"/>
                  <a:lumOff val="35000"/>
                </a:schemeClr>
              </a:solidFill>
            </a:endParaRPr>
          </a:p>
        </p:txBody>
      </p:sp>
      <p:grpSp>
        <p:nvGrpSpPr>
          <p:cNvPr id="20" name="Group 19"/>
          <p:cNvGrpSpPr/>
          <p:nvPr/>
        </p:nvGrpSpPr>
        <p:grpSpPr>
          <a:xfrm>
            <a:off x="5039378" y="2094429"/>
            <a:ext cx="2113245" cy="1461028"/>
            <a:chOff x="2384500" y="808977"/>
            <a:chExt cx="6667500" cy="4609690"/>
          </a:xfrm>
        </p:grpSpPr>
        <p:sp>
          <p:nvSpPr>
            <p:cNvPr id="21" name="Freeform 20"/>
            <p:cNvSpPr/>
            <p:nvPr/>
          </p:nvSpPr>
          <p:spPr>
            <a:xfrm>
              <a:off x="3548654" y="808977"/>
              <a:ext cx="4326076" cy="4609690"/>
            </a:xfrm>
            <a:custGeom>
              <a:avLst/>
              <a:gdLst>
                <a:gd name="connsiteX0" fmla="*/ 14569 w 4326076"/>
                <a:gd name="connsiteY0" fmla="*/ 3134373 h 4609690"/>
                <a:gd name="connsiteX1" fmla="*/ 568070 w 4326076"/>
                <a:gd name="connsiteY1" fmla="*/ 3134373 h 4609690"/>
                <a:gd name="connsiteX2" fmla="*/ 581471 w 4326076"/>
                <a:gd name="connsiteY2" fmla="*/ 3162191 h 4609690"/>
                <a:gd name="connsiteX3" fmla="*/ 2163038 w 4326076"/>
                <a:gd name="connsiteY3" fmla="*/ 4103500 h 4609690"/>
                <a:gd name="connsiteX4" fmla="*/ 3744605 w 4326076"/>
                <a:gd name="connsiteY4" fmla="*/ 3162191 h 4609690"/>
                <a:gd name="connsiteX5" fmla="*/ 3758006 w 4326076"/>
                <a:gd name="connsiteY5" fmla="*/ 3134373 h 4609690"/>
                <a:gd name="connsiteX6" fmla="*/ 4311507 w 4326076"/>
                <a:gd name="connsiteY6" fmla="*/ 3134373 h 4609690"/>
                <a:gd name="connsiteX7" fmla="*/ 4286757 w 4326076"/>
                <a:gd name="connsiteY7" fmla="*/ 3201995 h 4609690"/>
                <a:gd name="connsiteX8" fmla="*/ 2163038 w 4326076"/>
                <a:gd name="connsiteY8" fmla="*/ 4609690 h 4609690"/>
                <a:gd name="connsiteX9" fmla="*/ 39319 w 4326076"/>
                <a:gd name="connsiteY9" fmla="*/ 3201995 h 4609690"/>
                <a:gd name="connsiteX10" fmla="*/ 2163038 w 4326076"/>
                <a:gd name="connsiteY10" fmla="*/ 0 h 4609690"/>
                <a:gd name="connsiteX11" fmla="*/ 4286757 w 4326076"/>
                <a:gd name="connsiteY11" fmla="*/ 1407695 h 4609690"/>
                <a:gd name="connsiteX12" fmla="*/ 4326076 w 4326076"/>
                <a:gd name="connsiteY12" fmla="*/ 1515123 h 4609690"/>
                <a:gd name="connsiteX13" fmla="*/ 3777181 w 4326076"/>
                <a:gd name="connsiteY13" fmla="*/ 1515123 h 4609690"/>
                <a:gd name="connsiteX14" fmla="*/ 3744605 w 4326076"/>
                <a:gd name="connsiteY14" fmla="*/ 1447499 h 4609690"/>
                <a:gd name="connsiteX15" fmla="*/ 2163038 w 4326076"/>
                <a:gd name="connsiteY15" fmla="*/ 506190 h 4609690"/>
                <a:gd name="connsiteX16" fmla="*/ 581471 w 4326076"/>
                <a:gd name="connsiteY16" fmla="*/ 1447499 h 4609690"/>
                <a:gd name="connsiteX17" fmla="*/ 548895 w 4326076"/>
                <a:gd name="connsiteY17" fmla="*/ 1515123 h 4609690"/>
                <a:gd name="connsiteX18" fmla="*/ 0 w 4326076"/>
                <a:gd name="connsiteY18" fmla="*/ 1515123 h 4609690"/>
                <a:gd name="connsiteX19" fmla="*/ 39319 w 4326076"/>
                <a:gd name="connsiteY19" fmla="*/ 1407695 h 4609690"/>
                <a:gd name="connsiteX20" fmla="*/ 2163038 w 4326076"/>
                <a:gd name="connsiteY20" fmla="*/ 0 h 4609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26076" h="4609690">
                  <a:moveTo>
                    <a:pt x="14569" y="3134373"/>
                  </a:moveTo>
                  <a:lnTo>
                    <a:pt x="568070" y="3134373"/>
                  </a:lnTo>
                  <a:lnTo>
                    <a:pt x="581471" y="3162191"/>
                  </a:lnTo>
                  <a:cubicBezTo>
                    <a:pt x="886054" y="3722877"/>
                    <a:pt x="1480096" y="4103500"/>
                    <a:pt x="2163038" y="4103500"/>
                  </a:cubicBezTo>
                  <a:cubicBezTo>
                    <a:pt x="2845980" y="4103500"/>
                    <a:pt x="3440022" y="3722877"/>
                    <a:pt x="3744605" y="3162191"/>
                  </a:cubicBezTo>
                  <a:lnTo>
                    <a:pt x="3758006" y="3134373"/>
                  </a:lnTo>
                  <a:lnTo>
                    <a:pt x="4311507" y="3134373"/>
                  </a:lnTo>
                  <a:lnTo>
                    <a:pt x="4286757" y="3201995"/>
                  </a:lnTo>
                  <a:cubicBezTo>
                    <a:pt x="3936863" y="4029239"/>
                    <a:pt x="3117737" y="4609690"/>
                    <a:pt x="2163038" y="4609690"/>
                  </a:cubicBezTo>
                  <a:cubicBezTo>
                    <a:pt x="1208340" y="4609690"/>
                    <a:pt x="389214" y="4029239"/>
                    <a:pt x="39319" y="3201995"/>
                  </a:cubicBezTo>
                  <a:close/>
                  <a:moveTo>
                    <a:pt x="2163038" y="0"/>
                  </a:moveTo>
                  <a:cubicBezTo>
                    <a:pt x="3117737" y="0"/>
                    <a:pt x="3936863" y="580452"/>
                    <a:pt x="4286757" y="1407695"/>
                  </a:cubicBezTo>
                  <a:lnTo>
                    <a:pt x="4326076" y="1515123"/>
                  </a:lnTo>
                  <a:lnTo>
                    <a:pt x="3777181" y="1515123"/>
                  </a:lnTo>
                  <a:lnTo>
                    <a:pt x="3744605" y="1447499"/>
                  </a:lnTo>
                  <a:cubicBezTo>
                    <a:pt x="3440022" y="886813"/>
                    <a:pt x="2845980" y="506190"/>
                    <a:pt x="2163038" y="506190"/>
                  </a:cubicBezTo>
                  <a:cubicBezTo>
                    <a:pt x="1480096" y="506190"/>
                    <a:pt x="886054" y="886813"/>
                    <a:pt x="581471" y="1447499"/>
                  </a:cubicBezTo>
                  <a:lnTo>
                    <a:pt x="548895" y="1515123"/>
                  </a:lnTo>
                  <a:lnTo>
                    <a:pt x="0" y="1515123"/>
                  </a:lnTo>
                  <a:lnTo>
                    <a:pt x="39319" y="1407695"/>
                  </a:lnTo>
                  <a:cubicBezTo>
                    <a:pt x="389214" y="580452"/>
                    <a:pt x="1208340" y="0"/>
                    <a:pt x="2163038" y="0"/>
                  </a:cubicBezTo>
                  <a:close/>
                </a:path>
              </a:pathLst>
            </a:custGeom>
            <a:solidFill>
              <a:schemeClr val="tx1"/>
            </a:solidFill>
            <a:ln w="381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400" b="0" i="0" u="none" strike="noStrike" kern="0" cap="none" spc="0" normalizeH="0" baseline="0" noProof="0">
                <a:ln>
                  <a:noFill/>
                </a:ln>
                <a:solidFill>
                  <a:prstClr val="white"/>
                </a:solidFill>
                <a:effectLst/>
                <a:uLnTx/>
                <a:uFillTx/>
                <a:latin typeface="Calibri"/>
                <a:ea typeface="+mn-ea"/>
                <a:cs typeface="+mn-cs"/>
              </a:endParaRPr>
            </a:p>
          </p:txBody>
        </p:sp>
        <p:sp>
          <p:nvSpPr>
            <p:cNvPr id="22" name="Freeform 21"/>
            <p:cNvSpPr/>
            <p:nvPr/>
          </p:nvSpPr>
          <p:spPr>
            <a:xfrm>
              <a:off x="4848086" y="1942247"/>
              <a:ext cx="1727215" cy="2343150"/>
            </a:xfrm>
            <a:custGeom>
              <a:avLst/>
              <a:gdLst>
                <a:gd name="connsiteX0" fmla="*/ 36388 w 1727215"/>
                <a:gd name="connsiteY0" fmla="*/ 2001103 h 2343150"/>
                <a:gd name="connsiteX1" fmla="*/ 1690826 w 1727215"/>
                <a:gd name="connsiteY1" fmla="*/ 2001103 h 2343150"/>
                <a:gd name="connsiteX2" fmla="*/ 1608838 w 1727215"/>
                <a:gd name="connsiteY2" fmla="*/ 2075619 h 2343150"/>
                <a:gd name="connsiteX3" fmla="*/ 863607 w 1727215"/>
                <a:gd name="connsiteY3" fmla="*/ 2343150 h 2343150"/>
                <a:gd name="connsiteX4" fmla="*/ 118377 w 1727215"/>
                <a:gd name="connsiteY4" fmla="*/ 2075619 h 2343150"/>
                <a:gd name="connsiteX5" fmla="*/ 863607 w 1727215"/>
                <a:gd name="connsiteY5" fmla="*/ 0 h 2343150"/>
                <a:gd name="connsiteX6" fmla="*/ 1692036 w 1727215"/>
                <a:gd name="connsiteY6" fmla="*/ 343147 h 2343150"/>
                <a:gd name="connsiteX7" fmla="*/ 1727215 w 1727215"/>
                <a:gd name="connsiteY7" fmla="*/ 381853 h 2343150"/>
                <a:gd name="connsiteX8" fmla="*/ 0 w 1727215"/>
                <a:gd name="connsiteY8" fmla="*/ 381853 h 2343150"/>
                <a:gd name="connsiteX9" fmla="*/ 35179 w 1727215"/>
                <a:gd name="connsiteY9" fmla="*/ 343147 h 2343150"/>
                <a:gd name="connsiteX10" fmla="*/ 863607 w 1727215"/>
                <a:gd name="connsiteY10" fmla="*/ 0 h 234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7215" h="2343150">
                  <a:moveTo>
                    <a:pt x="36388" y="2001103"/>
                  </a:moveTo>
                  <a:lnTo>
                    <a:pt x="1690826" y="2001103"/>
                  </a:lnTo>
                  <a:lnTo>
                    <a:pt x="1608838" y="2075619"/>
                  </a:lnTo>
                  <a:cubicBezTo>
                    <a:pt x="1406320" y="2242751"/>
                    <a:pt x="1146689" y="2343150"/>
                    <a:pt x="863607" y="2343150"/>
                  </a:cubicBezTo>
                  <a:cubicBezTo>
                    <a:pt x="580526" y="2343150"/>
                    <a:pt x="320894" y="2242751"/>
                    <a:pt x="118377" y="2075619"/>
                  </a:cubicBezTo>
                  <a:close/>
                  <a:moveTo>
                    <a:pt x="863607" y="0"/>
                  </a:moveTo>
                  <a:cubicBezTo>
                    <a:pt x="1187129" y="0"/>
                    <a:pt x="1480022" y="131133"/>
                    <a:pt x="1692036" y="343147"/>
                  </a:cubicBezTo>
                  <a:lnTo>
                    <a:pt x="1727215" y="381853"/>
                  </a:lnTo>
                  <a:lnTo>
                    <a:pt x="0" y="381853"/>
                  </a:lnTo>
                  <a:lnTo>
                    <a:pt x="35179" y="343147"/>
                  </a:lnTo>
                  <a:cubicBezTo>
                    <a:pt x="247192" y="131133"/>
                    <a:pt x="540086" y="0"/>
                    <a:pt x="863607" y="0"/>
                  </a:cubicBezTo>
                  <a:close/>
                </a:path>
              </a:pathLst>
            </a:custGeom>
            <a:solidFill>
              <a:schemeClr val="tx1"/>
            </a:solidFill>
            <a:ln w="381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400" b="0" i="0" u="none" strike="noStrike" kern="0" cap="none" spc="0" normalizeH="0" baseline="0" noProof="0">
                <a:ln>
                  <a:noFill/>
                </a:ln>
                <a:solidFill>
                  <a:prstClr val="white"/>
                </a:solidFill>
                <a:effectLst/>
                <a:uLnTx/>
                <a:uFillTx/>
                <a:latin typeface="Calibri"/>
                <a:ea typeface="+mn-ea"/>
                <a:cs typeface="+mn-cs"/>
              </a:endParaRPr>
            </a:p>
          </p:txBody>
        </p:sp>
        <p:sp>
          <p:nvSpPr>
            <p:cNvPr id="23" name="TextBox 22"/>
            <p:cNvSpPr txBox="1"/>
            <p:nvPr/>
          </p:nvSpPr>
          <p:spPr>
            <a:xfrm>
              <a:off x="2384500" y="2312600"/>
              <a:ext cx="6667500" cy="1845024"/>
            </a:xfrm>
            <a:prstGeom prst="rect">
              <a:avLst/>
            </a:prstGeom>
            <a:noFill/>
            <a:ln>
              <a:noFill/>
            </a:ln>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schemeClr val="bg1"/>
                </a:solidFill>
                <a:effectLst/>
                <a:uLnTx/>
                <a:uFillTx/>
                <a:latin typeface="Bebas Neue" panose="020B0606020202050201" pitchFamily="34" charset="0"/>
              </a:endParaRPr>
            </a:p>
          </p:txBody>
        </p:sp>
      </p:grpSp>
      <p:pic>
        <p:nvPicPr>
          <p:cNvPr id="8" name="Imagen 7">
            <a:extLst>
              <a:ext uri="{FF2B5EF4-FFF2-40B4-BE49-F238E27FC236}">
                <a16:creationId xmlns:a16="http://schemas.microsoft.com/office/drawing/2014/main" id="{6D82BA13-C151-1CFE-8E7E-EDF0602863D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53547" y="2608279"/>
            <a:ext cx="1480748" cy="460774"/>
          </a:xfrm>
          <a:prstGeom prst="rect">
            <a:avLst/>
          </a:prstGeom>
        </p:spPr>
      </p:pic>
    </p:spTree>
    <p:extLst>
      <p:ext uri="{BB962C8B-B14F-4D97-AF65-F5344CB8AC3E}">
        <p14:creationId xmlns:p14="http://schemas.microsoft.com/office/powerpoint/2010/main" val="220200978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down)">
                                      <p:cBhvr>
                                        <p:cTn id="7" dur="400"/>
                                        <p:tgtEl>
                                          <p:spTgt spid="20"/>
                                        </p:tgtEl>
                                      </p:cBhvr>
                                    </p:animEffect>
                                  </p:childTnLst>
                                </p:cTn>
                              </p:par>
                            </p:childTnLst>
                          </p:cTn>
                        </p:par>
                        <p:par>
                          <p:cTn id="8" fill="hold">
                            <p:stCondLst>
                              <p:cond delay="400"/>
                            </p:stCondLst>
                            <p:childTnLst>
                              <p:par>
                                <p:cTn id="9" presetID="2" presetClass="entr" presetSubtype="8"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400" fill="hold"/>
                                        <p:tgtEl>
                                          <p:spTgt spid="17"/>
                                        </p:tgtEl>
                                        <p:attrNameLst>
                                          <p:attrName>ppt_x</p:attrName>
                                        </p:attrNameLst>
                                      </p:cBhvr>
                                      <p:tavLst>
                                        <p:tav tm="0">
                                          <p:val>
                                            <p:strVal val="0-#ppt_w/2"/>
                                          </p:val>
                                        </p:tav>
                                        <p:tav tm="100000">
                                          <p:val>
                                            <p:strVal val="#ppt_x"/>
                                          </p:val>
                                        </p:tav>
                                      </p:tavLst>
                                    </p:anim>
                                    <p:anim calcmode="lin" valueType="num">
                                      <p:cBhvr additive="base">
                                        <p:cTn id="12" dur="400" fill="hold"/>
                                        <p:tgtEl>
                                          <p:spTgt spid="17"/>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400" fill="hold"/>
                                        <p:tgtEl>
                                          <p:spTgt spid="18"/>
                                        </p:tgtEl>
                                        <p:attrNameLst>
                                          <p:attrName>ppt_x</p:attrName>
                                        </p:attrNameLst>
                                      </p:cBhvr>
                                      <p:tavLst>
                                        <p:tav tm="0">
                                          <p:val>
                                            <p:strVal val="1+#ppt_w/2"/>
                                          </p:val>
                                        </p:tav>
                                        <p:tav tm="100000">
                                          <p:val>
                                            <p:strVal val="#ppt_x"/>
                                          </p:val>
                                        </p:tav>
                                      </p:tavLst>
                                    </p:anim>
                                    <p:anim calcmode="lin" valueType="num">
                                      <p:cBhvr additive="base">
                                        <p:cTn id="16" dur="400" fill="hold"/>
                                        <p:tgtEl>
                                          <p:spTgt spid="18"/>
                                        </p:tgtEl>
                                        <p:attrNameLst>
                                          <p:attrName>ppt_y</p:attrName>
                                        </p:attrNameLst>
                                      </p:cBhvr>
                                      <p:tavLst>
                                        <p:tav tm="0">
                                          <p:val>
                                            <p:strVal val="#ppt_y"/>
                                          </p:val>
                                        </p:tav>
                                        <p:tav tm="100000">
                                          <p:val>
                                            <p:strVal val="#ppt_y"/>
                                          </p:val>
                                        </p:tav>
                                      </p:tavLst>
                                    </p:anim>
                                  </p:childTnLst>
                                </p:cTn>
                              </p:par>
                            </p:childTnLst>
                          </p:cTn>
                        </p:par>
                        <p:par>
                          <p:cTn id="17" fill="hold">
                            <p:stCondLst>
                              <p:cond delay="800"/>
                            </p:stCondLst>
                            <p:childTnLst>
                              <p:par>
                                <p:cTn id="18" presetID="22" presetClass="entr" presetSubtype="4" fill="hold" grpId="0" nodeType="after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wipe(down)">
                                      <p:cBhvr>
                                        <p:cTn id="20" dur="400"/>
                                        <p:tgtEl>
                                          <p:spTgt spid="14"/>
                                        </p:tgtEl>
                                      </p:cBhvr>
                                    </p:animEffect>
                                  </p:childTnLst>
                                </p:cTn>
                              </p:par>
                            </p:childTnLst>
                          </p:cTn>
                        </p:par>
                        <p:par>
                          <p:cTn id="21" fill="hold">
                            <p:stCondLst>
                              <p:cond delay="1200"/>
                            </p:stCondLst>
                            <p:childTnLst>
                              <p:par>
                                <p:cTn id="22" presetID="22" presetClass="entr" presetSubtype="4" fill="hold" grpId="0" nodeType="after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wipe(down)">
                                      <p:cBhvr>
                                        <p:cTn id="24" dur="400"/>
                                        <p:tgtEl>
                                          <p:spTgt spid="15"/>
                                        </p:tgtEl>
                                      </p:cBhvr>
                                    </p:animEffect>
                                  </p:childTnLst>
                                </p:cTn>
                              </p:par>
                            </p:childTnLst>
                          </p:cTn>
                        </p:par>
                        <p:par>
                          <p:cTn id="25" fill="hold">
                            <p:stCondLst>
                              <p:cond delay="1600"/>
                            </p:stCondLst>
                            <p:childTnLst>
                              <p:par>
                                <p:cTn id="26" presetID="22" presetClass="entr" presetSubtype="4" fill="hold" grpId="0" nodeType="after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wipe(down)">
                                      <p:cBhvr>
                                        <p:cTn id="28" dur="4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P spid="1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54DE2CBC-B175-4E06-A449-36B6A496D7B4}"/>
              </a:ext>
            </a:extLst>
          </p:cNvPr>
          <p:cNvSpPr/>
          <p:nvPr/>
        </p:nvSpPr>
        <p:spPr>
          <a:xfrm>
            <a:off x="4208746" y="6264"/>
            <a:ext cx="7983254" cy="6870527"/>
          </a:xfrm>
          <a:custGeom>
            <a:avLst/>
            <a:gdLst>
              <a:gd name="connsiteX0" fmla="*/ 4163055 w 7983254"/>
              <a:gd name="connsiteY0" fmla="*/ 0 h 6870527"/>
              <a:gd name="connsiteX1" fmla="*/ 7983254 w 7983254"/>
              <a:gd name="connsiteY1" fmla="*/ 0 h 6870527"/>
              <a:gd name="connsiteX2" fmla="*/ 7983254 w 7983254"/>
              <a:gd name="connsiteY2" fmla="*/ 6858001 h 6870527"/>
              <a:gd name="connsiteX3" fmla="*/ 0 w 7983254"/>
              <a:gd name="connsiteY3" fmla="*/ 6870527 h 6870527"/>
            </a:gdLst>
            <a:ahLst/>
            <a:cxnLst>
              <a:cxn ang="0">
                <a:pos x="connsiteX0" y="connsiteY0"/>
              </a:cxn>
              <a:cxn ang="0">
                <a:pos x="connsiteX1" y="connsiteY1"/>
              </a:cxn>
              <a:cxn ang="0">
                <a:pos x="connsiteX2" y="connsiteY2"/>
              </a:cxn>
              <a:cxn ang="0">
                <a:pos x="connsiteX3" y="connsiteY3"/>
              </a:cxn>
            </a:cxnLst>
            <a:rect l="l" t="t" r="r" b="b"/>
            <a:pathLst>
              <a:path w="7983254" h="6870527">
                <a:moveTo>
                  <a:pt x="4163055" y="0"/>
                </a:moveTo>
                <a:lnTo>
                  <a:pt x="7983254" y="0"/>
                </a:lnTo>
                <a:lnTo>
                  <a:pt x="7983254" y="6858001"/>
                </a:lnTo>
                <a:lnTo>
                  <a:pt x="0" y="6870527"/>
                </a:lnTo>
                <a:close/>
              </a:path>
            </a:pathLst>
          </a:custGeom>
          <a:blipFill>
            <a:blip r:embed="rId3"/>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Freeform 11"/>
          <p:cNvSpPr/>
          <p:nvPr/>
        </p:nvSpPr>
        <p:spPr>
          <a:xfrm>
            <a:off x="3960625" y="141"/>
            <a:ext cx="4408627" cy="6857859"/>
          </a:xfrm>
          <a:custGeom>
            <a:avLst/>
            <a:gdLst>
              <a:gd name="connsiteX0" fmla="*/ 4129121 w 4408627"/>
              <a:gd name="connsiteY0" fmla="*/ 0 h 6814527"/>
              <a:gd name="connsiteX1" fmla="*/ 4408627 w 4408627"/>
              <a:gd name="connsiteY1" fmla="*/ 0 h 6814527"/>
              <a:gd name="connsiteX2" fmla="*/ 279505 w 4408627"/>
              <a:gd name="connsiteY2" fmla="*/ 6814527 h 6814527"/>
              <a:gd name="connsiteX3" fmla="*/ 0 w 4408627"/>
              <a:gd name="connsiteY3" fmla="*/ 6814527 h 6814527"/>
            </a:gdLst>
            <a:ahLst/>
            <a:cxnLst>
              <a:cxn ang="0">
                <a:pos x="connsiteX0" y="connsiteY0"/>
              </a:cxn>
              <a:cxn ang="0">
                <a:pos x="connsiteX1" y="connsiteY1"/>
              </a:cxn>
              <a:cxn ang="0">
                <a:pos x="connsiteX2" y="connsiteY2"/>
              </a:cxn>
              <a:cxn ang="0">
                <a:pos x="connsiteX3" y="connsiteY3"/>
              </a:cxn>
            </a:cxnLst>
            <a:rect l="l" t="t" r="r" b="b"/>
            <a:pathLst>
              <a:path w="4408627" h="6814527">
                <a:moveTo>
                  <a:pt x="4129121" y="0"/>
                </a:moveTo>
                <a:lnTo>
                  <a:pt x="4408627" y="0"/>
                </a:lnTo>
                <a:lnTo>
                  <a:pt x="279505" y="6814527"/>
                </a:lnTo>
                <a:lnTo>
                  <a:pt x="0" y="6814527"/>
                </a:lnTo>
                <a:close/>
              </a:path>
            </a:pathLst>
          </a:custGeom>
          <a:solidFill>
            <a:srgbClr val="018CCF"/>
          </a:solidFill>
          <a:ln>
            <a:noFill/>
          </a:ln>
          <a:effectLst/>
        </p:spPr>
        <p:txBody>
          <a:bodyPr wrap="square" lIns="45719" tIns="45719" rIns="45719" bIns="45719" anchor="ctr">
            <a:noAutofit/>
          </a:bodyPr>
          <a:lstStyle/>
          <a:p>
            <a:endParaRPr lang="en-US">
              <a:solidFill>
                <a:prstClr val="white"/>
              </a:solidFill>
              <a:latin typeface="Roboto Light"/>
              <a:cs typeface="Lato" charset="0"/>
            </a:endParaRPr>
          </a:p>
        </p:txBody>
      </p:sp>
      <p:grpSp>
        <p:nvGrpSpPr>
          <p:cNvPr id="11" name="Group 10"/>
          <p:cNvGrpSpPr/>
          <p:nvPr/>
        </p:nvGrpSpPr>
        <p:grpSpPr>
          <a:xfrm>
            <a:off x="711587" y="3852775"/>
            <a:ext cx="3504941" cy="2672926"/>
            <a:chOff x="711587" y="3852775"/>
            <a:chExt cx="3504941" cy="2672926"/>
          </a:xfrm>
        </p:grpSpPr>
        <p:sp>
          <p:nvSpPr>
            <p:cNvPr id="13" name="TextBox 12"/>
            <p:cNvSpPr txBox="1"/>
            <p:nvPr/>
          </p:nvSpPr>
          <p:spPr>
            <a:xfrm>
              <a:off x="711587" y="4371265"/>
              <a:ext cx="3504941" cy="2154436"/>
            </a:xfrm>
            <a:prstGeom prst="rect">
              <a:avLst/>
            </a:prstGeom>
            <a:noFill/>
          </p:spPr>
          <p:txBody>
            <a:bodyPr wrap="square" lIns="0" rtlCol="0">
              <a:spAutoFit/>
            </a:bodyPr>
            <a:lstStyle/>
            <a:p>
              <a:pPr algn="just"/>
              <a:r>
                <a:rPr lang="en-US" sz="1800" dirty="0">
                  <a:solidFill>
                    <a:srgbClr val="333333"/>
                  </a:solidFill>
                  <a:effectLst/>
                  <a:latin typeface="Roboto" panose="02000000000000000000" pitchFamily="2" charset="0"/>
                  <a:ea typeface="Times New Roman" panose="02020603050405020304" pitchFamily="18" charset="0"/>
                </a:rPr>
                <a:t> </a:t>
              </a:r>
              <a:r>
                <a:rPr lang="en-US" sz="1400" dirty="0">
                  <a:solidFill>
                    <a:srgbClr val="F6F6F6"/>
                  </a:solidFill>
                  <a:effectLst/>
                  <a:latin typeface="Roboto" panose="02000000000000000000" pitchFamily="2" charset="0"/>
                  <a:ea typeface="Times New Roman" panose="02020603050405020304" pitchFamily="18" charset="0"/>
                </a:rPr>
                <a:t>The project objective was to develop a cost contingency or pricing strategy for Big Mountain to offset an additional $1,540,000 in operational costs. As well as giving advice to the resort about how to optimize ticket pricing as well as how to reduce costs without affecting prices or justify higher rates.</a:t>
              </a:r>
              <a:endParaRPr lang="es-MX" sz="1400" dirty="0">
                <a:solidFill>
                  <a:srgbClr val="F6F6F6"/>
                </a:solidFill>
                <a:effectLst/>
                <a:latin typeface="Times New Roman" panose="02020603050405020304" pitchFamily="18" charset="0"/>
                <a:ea typeface="Times New Roman" panose="02020603050405020304" pitchFamily="18" charset="0"/>
              </a:endParaRPr>
            </a:p>
            <a:p>
              <a:pPr algn="just"/>
              <a:r>
                <a:rPr lang="en-US" sz="1800" dirty="0">
                  <a:solidFill>
                    <a:srgbClr val="333333"/>
                  </a:solidFill>
                  <a:effectLst/>
                  <a:latin typeface="Roboto" panose="02000000000000000000" pitchFamily="2" charset="0"/>
                  <a:ea typeface="Times New Roman" panose="02020603050405020304" pitchFamily="18" charset="0"/>
                </a:rPr>
                <a:t> </a:t>
              </a:r>
              <a:endParaRPr lang="es-MX" sz="1800" dirty="0">
                <a:effectLst/>
                <a:latin typeface="Times New Roman" panose="02020603050405020304" pitchFamily="18" charset="0"/>
                <a:ea typeface="Times New Roman" panose="02020603050405020304" pitchFamily="18" charset="0"/>
              </a:endParaRPr>
            </a:p>
          </p:txBody>
        </p:sp>
        <p:sp>
          <p:nvSpPr>
            <p:cNvPr id="14" name="Rectangle 13"/>
            <p:cNvSpPr/>
            <p:nvPr/>
          </p:nvSpPr>
          <p:spPr>
            <a:xfrm>
              <a:off x="711587" y="3852775"/>
              <a:ext cx="2916824" cy="523220"/>
            </a:xfrm>
            <a:prstGeom prst="rect">
              <a:avLst/>
            </a:prstGeom>
          </p:spPr>
          <p:txBody>
            <a:bodyPr wrap="none" lIns="0">
              <a:spAutoFit/>
            </a:bodyPr>
            <a:lstStyle/>
            <a:p>
              <a:r>
                <a:rPr lang="en-US" sz="2800" dirty="0">
                  <a:solidFill>
                    <a:schemeClr val="bg1"/>
                  </a:solidFill>
                  <a:latin typeface="Bebas Neue" panose="020B0606020202050201" pitchFamily="34" charset="0"/>
                </a:rPr>
                <a:t>Pricing Model Objective</a:t>
              </a:r>
            </a:p>
          </p:txBody>
        </p:sp>
      </p:grpSp>
      <p:sp>
        <p:nvSpPr>
          <p:cNvPr id="15" name="Rectangle 14"/>
          <p:cNvSpPr/>
          <p:nvPr/>
        </p:nvSpPr>
        <p:spPr>
          <a:xfrm>
            <a:off x="711587" y="2216152"/>
            <a:ext cx="5388588" cy="923330"/>
          </a:xfrm>
          <a:prstGeom prst="rect">
            <a:avLst/>
          </a:prstGeom>
        </p:spPr>
        <p:txBody>
          <a:bodyPr wrap="square" lIns="0">
            <a:spAutoFit/>
          </a:bodyPr>
          <a:lstStyle/>
          <a:p>
            <a:r>
              <a:rPr lang="en-US" sz="5400" dirty="0">
                <a:solidFill>
                  <a:schemeClr val="bg1"/>
                </a:solidFill>
                <a:latin typeface="Bebas Neue" panose="020B0606020202050201" pitchFamily="34" charset="0"/>
              </a:rPr>
              <a:t>Big Mountain resort</a:t>
            </a:r>
          </a:p>
        </p:txBody>
      </p:sp>
      <p:cxnSp>
        <p:nvCxnSpPr>
          <p:cNvPr id="16" name="Straight Connector 15"/>
          <p:cNvCxnSpPr/>
          <p:nvPr/>
        </p:nvCxnSpPr>
        <p:spPr>
          <a:xfrm flipH="1">
            <a:off x="711587" y="3422736"/>
            <a:ext cx="2657913" cy="0"/>
          </a:xfrm>
          <a:prstGeom prst="line">
            <a:avLst/>
          </a:prstGeom>
          <a:ln w="57150">
            <a:solidFill>
              <a:srgbClr val="018CCF"/>
            </a:solidFill>
          </a:ln>
          <a:effectLst/>
        </p:spPr>
        <p:style>
          <a:lnRef idx="2">
            <a:schemeClr val="accent1"/>
          </a:lnRef>
          <a:fillRef idx="0">
            <a:schemeClr val="accent1"/>
          </a:fillRef>
          <a:effectRef idx="1">
            <a:schemeClr val="accent1"/>
          </a:effectRef>
          <a:fontRef idx="minor">
            <a:schemeClr val="tx1"/>
          </a:fontRef>
        </p:style>
      </p:cxnSp>
      <p:grpSp>
        <p:nvGrpSpPr>
          <p:cNvPr id="18" name="Group 17"/>
          <p:cNvGrpSpPr/>
          <p:nvPr/>
        </p:nvGrpSpPr>
        <p:grpSpPr>
          <a:xfrm>
            <a:off x="309708" y="471870"/>
            <a:ext cx="2113245" cy="1461028"/>
            <a:chOff x="2384500" y="808977"/>
            <a:chExt cx="6667500" cy="4609690"/>
          </a:xfrm>
        </p:grpSpPr>
        <p:sp>
          <p:nvSpPr>
            <p:cNvPr id="20" name="Freeform 19"/>
            <p:cNvSpPr/>
            <p:nvPr/>
          </p:nvSpPr>
          <p:spPr>
            <a:xfrm>
              <a:off x="3548654" y="808977"/>
              <a:ext cx="4326076" cy="4609690"/>
            </a:xfrm>
            <a:custGeom>
              <a:avLst/>
              <a:gdLst>
                <a:gd name="connsiteX0" fmla="*/ 14569 w 4326076"/>
                <a:gd name="connsiteY0" fmla="*/ 3134373 h 4609690"/>
                <a:gd name="connsiteX1" fmla="*/ 568070 w 4326076"/>
                <a:gd name="connsiteY1" fmla="*/ 3134373 h 4609690"/>
                <a:gd name="connsiteX2" fmla="*/ 581471 w 4326076"/>
                <a:gd name="connsiteY2" fmla="*/ 3162191 h 4609690"/>
                <a:gd name="connsiteX3" fmla="*/ 2163038 w 4326076"/>
                <a:gd name="connsiteY3" fmla="*/ 4103500 h 4609690"/>
                <a:gd name="connsiteX4" fmla="*/ 3744605 w 4326076"/>
                <a:gd name="connsiteY4" fmla="*/ 3162191 h 4609690"/>
                <a:gd name="connsiteX5" fmla="*/ 3758006 w 4326076"/>
                <a:gd name="connsiteY5" fmla="*/ 3134373 h 4609690"/>
                <a:gd name="connsiteX6" fmla="*/ 4311507 w 4326076"/>
                <a:gd name="connsiteY6" fmla="*/ 3134373 h 4609690"/>
                <a:gd name="connsiteX7" fmla="*/ 4286757 w 4326076"/>
                <a:gd name="connsiteY7" fmla="*/ 3201995 h 4609690"/>
                <a:gd name="connsiteX8" fmla="*/ 2163038 w 4326076"/>
                <a:gd name="connsiteY8" fmla="*/ 4609690 h 4609690"/>
                <a:gd name="connsiteX9" fmla="*/ 39319 w 4326076"/>
                <a:gd name="connsiteY9" fmla="*/ 3201995 h 4609690"/>
                <a:gd name="connsiteX10" fmla="*/ 2163038 w 4326076"/>
                <a:gd name="connsiteY10" fmla="*/ 0 h 4609690"/>
                <a:gd name="connsiteX11" fmla="*/ 4286757 w 4326076"/>
                <a:gd name="connsiteY11" fmla="*/ 1407695 h 4609690"/>
                <a:gd name="connsiteX12" fmla="*/ 4326076 w 4326076"/>
                <a:gd name="connsiteY12" fmla="*/ 1515123 h 4609690"/>
                <a:gd name="connsiteX13" fmla="*/ 3777181 w 4326076"/>
                <a:gd name="connsiteY13" fmla="*/ 1515123 h 4609690"/>
                <a:gd name="connsiteX14" fmla="*/ 3744605 w 4326076"/>
                <a:gd name="connsiteY14" fmla="*/ 1447499 h 4609690"/>
                <a:gd name="connsiteX15" fmla="*/ 2163038 w 4326076"/>
                <a:gd name="connsiteY15" fmla="*/ 506190 h 4609690"/>
                <a:gd name="connsiteX16" fmla="*/ 581471 w 4326076"/>
                <a:gd name="connsiteY16" fmla="*/ 1447499 h 4609690"/>
                <a:gd name="connsiteX17" fmla="*/ 548895 w 4326076"/>
                <a:gd name="connsiteY17" fmla="*/ 1515123 h 4609690"/>
                <a:gd name="connsiteX18" fmla="*/ 0 w 4326076"/>
                <a:gd name="connsiteY18" fmla="*/ 1515123 h 4609690"/>
                <a:gd name="connsiteX19" fmla="*/ 39319 w 4326076"/>
                <a:gd name="connsiteY19" fmla="*/ 1407695 h 4609690"/>
                <a:gd name="connsiteX20" fmla="*/ 2163038 w 4326076"/>
                <a:gd name="connsiteY20" fmla="*/ 0 h 4609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26076" h="4609690">
                  <a:moveTo>
                    <a:pt x="14569" y="3134373"/>
                  </a:moveTo>
                  <a:lnTo>
                    <a:pt x="568070" y="3134373"/>
                  </a:lnTo>
                  <a:lnTo>
                    <a:pt x="581471" y="3162191"/>
                  </a:lnTo>
                  <a:cubicBezTo>
                    <a:pt x="886054" y="3722877"/>
                    <a:pt x="1480096" y="4103500"/>
                    <a:pt x="2163038" y="4103500"/>
                  </a:cubicBezTo>
                  <a:cubicBezTo>
                    <a:pt x="2845980" y="4103500"/>
                    <a:pt x="3440022" y="3722877"/>
                    <a:pt x="3744605" y="3162191"/>
                  </a:cubicBezTo>
                  <a:lnTo>
                    <a:pt x="3758006" y="3134373"/>
                  </a:lnTo>
                  <a:lnTo>
                    <a:pt x="4311507" y="3134373"/>
                  </a:lnTo>
                  <a:lnTo>
                    <a:pt x="4286757" y="3201995"/>
                  </a:lnTo>
                  <a:cubicBezTo>
                    <a:pt x="3936863" y="4029239"/>
                    <a:pt x="3117737" y="4609690"/>
                    <a:pt x="2163038" y="4609690"/>
                  </a:cubicBezTo>
                  <a:cubicBezTo>
                    <a:pt x="1208340" y="4609690"/>
                    <a:pt x="389214" y="4029239"/>
                    <a:pt x="39319" y="3201995"/>
                  </a:cubicBezTo>
                  <a:close/>
                  <a:moveTo>
                    <a:pt x="2163038" y="0"/>
                  </a:moveTo>
                  <a:cubicBezTo>
                    <a:pt x="3117737" y="0"/>
                    <a:pt x="3936863" y="580452"/>
                    <a:pt x="4286757" y="1407695"/>
                  </a:cubicBezTo>
                  <a:lnTo>
                    <a:pt x="4326076" y="1515123"/>
                  </a:lnTo>
                  <a:lnTo>
                    <a:pt x="3777181" y="1515123"/>
                  </a:lnTo>
                  <a:lnTo>
                    <a:pt x="3744605" y="1447499"/>
                  </a:lnTo>
                  <a:cubicBezTo>
                    <a:pt x="3440022" y="886813"/>
                    <a:pt x="2845980" y="506190"/>
                    <a:pt x="2163038" y="506190"/>
                  </a:cubicBezTo>
                  <a:cubicBezTo>
                    <a:pt x="1480096" y="506190"/>
                    <a:pt x="886054" y="886813"/>
                    <a:pt x="581471" y="1447499"/>
                  </a:cubicBezTo>
                  <a:lnTo>
                    <a:pt x="548895" y="1515123"/>
                  </a:lnTo>
                  <a:lnTo>
                    <a:pt x="0" y="1515123"/>
                  </a:lnTo>
                  <a:lnTo>
                    <a:pt x="39319" y="1407695"/>
                  </a:lnTo>
                  <a:cubicBezTo>
                    <a:pt x="389214" y="580452"/>
                    <a:pt x="1208340" y="0"/>
                    <a:pt x="2163038" y="0"/>
                  </a:cubicBezTo>
                  <a:close/>
                </a:path>
              </a:pathLst>
            </a:custGeom>
            <a:solidFill>
              <a:srgbClr val="018CCF"/>
            </a:solidFill>
            <a:ln w="381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400" b="0" i="0" u="none" strike="noStrike" kern="0" cap="none" spc="0" normalizeH="0" baseline="0" noProof="0">
                <a:ln>
                  <a:noFill/>
                </a:ln>
                <a:solidFill>
                  <a:schemeClr val="bg1"/>
                </a:solidFill>
                <a:effectLst/>
                <a:uLnTx/>
                <a:uFillTx/>
                <a:latin typeface="Calibri"/>
                <a:ea typeface="+mn-ea"/>
                <a:cs typeface="+mn-cs"/>
              </a:endParaRPr>
            </a:p>
          </p:txBody>
        </p:sp>
        <p:sp>
          <p:nvSpPr>
            <p:cNvPr id="22" name="Freeform 21"/>
            <p:cNvSpPr/>
            <p:nvPr/>
          </p:nvSpPr>
          <p:spPr>
            <a:xfrm>
              <a:off x="4848086" y="1942247"/>
              <a:ext cx="1727215" cy="2343150"/>
            </a:xfrm>
            <a:custGeom>
              <a:avLst/>
              <a:gdLst>
                <a:gd name="connsiteX0" fmla="*/ 36388 w 1727215"/>
                <a:gd name="connsiteY0" fmla="*/ 2001103 h 2343150"/>
                <a:gd name="connsiteX1" fmla="*/ 1690826 w 1727215"/>
                <a:gd name="connsiteY1" fmla="*/ 2001103 h 2343150"/>
                <a:gd name="connsiteX2" fmla="*/ 1608838 w 1727215"/>
                <a:gd name="connsiteY2" fmla="*/ 2075619 h 2343150"/>
                <a:gd name="connsiteX3" fmla="*/ 863607 w 1727215"/>
                <a:gd name="connsiteY3" fmla="*/ 2343150 h 2343150"/>
                <a:gd name="connsiteX4" fmla="*/ 118377 w 1727215"/>
                <a:gd name="connsiteY4" fmla="*/ 2075619 h 2343150"/>
                <a:gd name="connsiteX5" fmla="*/ 863607 w 1727215"/>
                <a:gd name="connsiteY5" fmla="*/ 0 h 2343150"/>
                <a:gd name="connsiteX6" fmla="*/ 1692036 w 1727215"/>
                <a:gd name="connsiteY6" fmla="*/ 343147 h 2343150"/>
                <a:gd name="connsiteX7" fmla="*/ 1727215 w 1727215"/>
                <a:gd name="connsiteY7" fmla="*/ 381853 h 2343150"/>
                <a:gd name="connsiteX8" fmla="*/ 0 w 1727215"/>
                <a:gd name="connsiteY8" fmla="*/ 381853 h 2343150"/>
                <a:gd name="connsiteX9" fmla="*/ 35179 w 1727215"/>
                <a:gd name="connsiteY9" fmla="*/ 343147 h 2343150"/>
                <a:gd name="connsiteX10" fmla="*/ 863607 w 1727215"/>
                <a:gd name="connsiteY10" fmla="*/ 0 h 234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7215" h="2343150">
                  <a:moveTo>
                    <a:pt x="36388" y="2001103"/>
                  </a:moveTo>
                  <a:lnTo>
                    <a:pt x="1690826" y="2001103"/>
                  </a:lnTo>
                  <a:lnTo>
                    <a:pt x="1608838" y="2075619"/>
                  </a:lnTo>
                  <a:cubicBezTo>
                    <a:pt x="1406320" y="2242751"/>
                    <a:pt x="1146689" y="2343150"/>
                    <a:pt x="863607" y="2343150"/>
                  </a:cubicBezTo>
                  <a:cubicBezTo>
                    <a:pt x="580526" y="2343150"/>
                    <a:pt x="320894" y="2242751"/>
                    <a:pt x="118377" y="2075619"/>
                  </a:cubicBezTo>
                  <a:close/>
                  <a:moveTo>
                    <a:pt x="863607" y="0"/>
                  </a:moveTo>
                  <a:cubicBezTo>
                    <a:pt x="1187129" y="0"/>
                    <a:pt x="1480022" y="131133"/>
                    <a:pt x="1692036" y="343147"/>
                  </a:cubicBezTo>
                  <a:lnTo>
                    <a:pt x="1727215" y="381853"/>
                  </a:lnTo>
                  <a:lnTo>
                    <a:pt x="0" y="381853"/>
                  </a:lnTo>
                  <a:lnTo>
                    <a:pt x="35179" y="343147"/>
                  </a:lnTo>
                  <a:cubicBezTo>
                    <a:pt x="247192" y="131133"/>
                    <a:pt x="540086" y="0"/>
                    <a:pt x="863607" y="0"/>
                  </a:cubicBezTo>
                  <a:close/>
                </a:path>
              </a:pathLst>
            </a:custGeom>
            <a:solidFill>
              <a:srgbClr val="018CCF"/>
            </a:solidFill>
            <a:ln w="381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400" b="0" i="0" u="none" strike="noStrike" kern="0" cap="none" spc="0" normalizeH="0" baseline="0" noProof="0">
                <a:ln>
                  <a:noFill/>
                </a:ln>
                <a:solidFill>
                  <a:schemeClr val="bg1"/>
                </a:solidFill>
                <a:effectLst/>
                <a:uLnTx/>
                <a:uFillTx/>
                <a:latin typeface="Calibri"/>
                <a:ea typeface="+mn-ea"/>
                <a:cs typeface="+mn-cs"/>
              </a:endParaRPr>
            </a:p>
          </p:txBody>
        </p:sp>
        <p:sp>
          <p:nvSpPr>
            <p:cNvPr id="23" name="TextBox 22"/>
            <p:cNvSpPr txBox="1"/>
            <p:nvPr/>
          </p:nvSpPr>
          <p:spPr>
            <a:xfrm>
              <a:off x="2384500" y="2320052"/>
              <a:ext cx="6667500" cy="1845024"/>
            </a:xfrm>
            <a:prstGeom prst="rect">
              <a:avLst/>
            </a:prstGeom>
            <a:noFill/>
            <a:ln>
              <a:noFill/>
            </a:ln>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schemeClr val="bg1"/>
                </a:solidFill>
                <a:effectLst/>
                <a:uLnTx/>
                <a:uFillTx/>
                <a:latin typeface="Bebas Neue" panose="020B0606020202050201" pitchFamily="34" charset="0"/>
              </a:endParaRPr>
            </a:p>
          </p:txBody>
        </p:sp>
      </p:grpSp>
      <p:pic>
        <p:nvPicPr>
          <p:cNvPr id="3" name="Imagen 2">
            <a:extLst>
              <a:ext uri="{FF2B5EF4-FFF2-40B4-BE49-F238E27FC236}">
                <a16:creationId xmlns:a16="http://schemas.microsoft.com/office/drawing/2014/main" id="{150E680B-5FF5-3DB3-69F3-2E5F21DC5EF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0070" y="975779"/>
            <a:ext cx="1528361" cy="475590"/>
          </a:xfrm>
          <a:prstGeom prst="rect">
            <a:avLst/>
          </a:prstGeom>
        </p:spPr>
      </p:pic>
    </p:spTree>
    <p:extLst>
      <p:ext uri="{BB962C8B-B14F-4D97-AF65-F5344CB8AC3E}">
        <p14:creationId xmlns:p14="http://schemas.microsoft.com/office/powerpoint/2010/main" val="160200404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down)">
                                      <p:cBhvr>
                                        <p:cTn id="7" dur="500"/>
                                        <p:tgtEl>
                                          <p:spTgt spid="1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left)">
                                      <p:cBhvr>
                                        <p:cTn id="11" dur="500"/>
                                        <p:tgtEl>
                                          <p:spTgt spid="15"/>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left)">
                                      <p:cBhvr>
                                        <p:cTn id="15" dur="500"/>
                                        <p:tgtEl>
                                          <p:spTgt spid="16"/>
                                        </p:tgtEl>
                                      </p:cBhvr>
                                    </p:animEffect>
                                  </p:childTnLst>
                                </p:cTn>
                              </p:par>
                            </p:childTnLst>
                          </p:cTn>
                        </p:par>
                        <p:par>
                          <p:cTn id="16" fill="hold">
                            <p:stCondLst>
                              <p:cond delay="1500"/>
                            </p:stCondLst>
                            <p:childTnLst>
                              <p:par>
                                <p:cTn id="17" presetID="2" presetClass="entr" presetSubtype="4" fill="hold" nodeType="after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ppt_x"/>
                                          </p:val>
                                        </p:tav>
                                        <p:tav tm="100000">
                                          <p:val>
                                            <p:strVal val="#ppt_x"/>
                                          </p:val>
                                        </p:tav>
                                      </p:tavLst>
                                    </p:anim>
                                    <p:anim calcmode="lin" valueType="num">
                                      <p:cBhvr additive="base">
                                        <p:cTn id="20"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tx1">
                <a:lumMod val="0"/>
              </a:schemeClr>
            </a:gs>
            <a:gs pos="74000">
              <a:schemeClr val="tx1"/>
            </a:gs>
            <a:gs pos="83000">
              <a:schemeClr val="tx1"/>
            </a:gs>
            <a:gs pos="100000">
              <a:schemeClr val="tx1"/>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83" name="Picture 82">
            <a:extLst>
              <a:ext uri="{FF2B5EF4-FFF2-40B4-BE49-F238E27FC236}">
                <a16:creationId xmlns:a16="http://schemas.microsoft.com/office/drawing/2014/main" id="{0EED73C7-820B-4C4E-88C5-BFB041E9BB34}"/>
              </a:ext>
            </a:extLst>
          </p:cNvPr>
          <p:cNvPicPr>
            <a:picLocks noChangeAspect="1"/>
          </p:cNvPicPr>
          <p:nvPr/>
        </p:nvPicPr>
        <p:blipFill>
          <a:blip r:embed="rId3">
            <a:duotone>
              <a:prstClr val="black"/>
              <a:schemeClr val="accent1">
                <a:tint val="45000"/>
                <a:satMod val="400000"/>
              </a:schemeClr>
            </a:duotone>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l="493" t="9957" r="50813" b="48648"/>
          <a:stretch>
            <a:fillRect/>
          </a:stretch>
        </p:blipFill>
        <p:spPr>
          <a:xfrm>
            <a:off x="0" y="-12927"/>
            <a:ext cx="12192000" cy="6883854"/>
          </a:xfrm>
          <a:custGeom>
            <a:avLst/>
            <a:gdLst>
              <a:gd name="connsiteX0" fmla="*/ 0 w 12192000"/>
              <a:gd name="connsiteY0" fmla="*/ 0 h 6870927"/>
              <a:gd name="connsiteX1" fmla="*/ 12192000 w 12192000"/>
              <a:gd name="connsiteY1" fmla="*/ 0 h 6870927"/>
              <a:gd name="connsiteX2" fmla="*/ 12192000 w 12192000"/>
              <a:gd name="connsiteY2" fmla="*/ 6870927 h 6870927"/>
              <a:gd name="connsiteX3" fmla="*/ 0 w 12192000"/>
              <a:gd name="connsiteY3" fmla="*/ 6870927 h 6870927"/>
            </a:gdLst>
            <a:ahLst/>
            <a:cxnLst>
              <a:cxn ang="0">
                <a:pos x="connsiteX0" y="connsiteY0"/>
              </a:cxn>
              <a:cxn ang="0">
                <a:pos x="connsiteX1" y="connsiteY1"/>
              </a:cxn>
              <a:cxn ang="0">
                <a:pos x="connsiteX2" y="connsiteY2"/>
              </a:cxn>
              <a:cxn ang="0">
                <a:pos x="connsiteX3" y="connsiteY3"/>
              </a:cxn>
            </a:cxnLst>
            <a:rect l="l" t="t" r="r" b="b"/>
            <a:pathLst>
              <a:path w="12192000" h="6870927">
                <a:moveTo>
                  <a:pt x="0" y="0"/>
                </a:moveTo>
                <a:lnTo>
                  <a:pt x="12192000" y="0"/>
                </a:lnTo>
                <a:lnTo>
                  <a:pt x="12192000" y="6870927"/>
                </a:lnTo>
                <a:lnTo>
                  <a:pt x="0" y="6870927"/>
                </a:lnTo>
                <a:close/>
              </a:path>
            </a:pathLst>
          </a:custGeom>
          <a:noFill/>
        </p:spPr>
      </p:pic>
      <p:sp>
        <p:nvSpPr>
          <p:cNvPr id="2" name="Title 1"/>
          <p:cNvSpPr>
            <a:spLocks noGrp="1"/>
          </p:cNvSpPr>
          <p:nvPr>
            <p:ph type="title"/>
          </p:nvPr>
        </p:nvSpPr>
        <p:spPr>
          <a:xfrm>
            <a:off x="476011" y="381000"/>
            <a:ext cx="11175647" cy="609600"/>
          </a:xfrm>
        </p:spPr>
        <p:txBody>
          <a:bodyPr>
            <a:normAutofit fontScale="90000"/>
          </a:bodyPr>
          <a:lstStyle/>
          <a:p>
            <a:r>
              <a:rPr lang="en-US" dirty="0">
                <a:solidFill>
                  <a:schemeClr val="bg1"/>
                </a:solidFill>
              </a:rPr>
              <a:t>Data Science</a:t>
            </a:r>
            <a:r>
              <a:rPr lang="en-US" dirty="0"/>
              <a:t> </a:t>
            </a:r>
            <a:r>
              <a:rPr lang="en-US" dirty="0" err="1"/>
              <a:t>Metodology</a:t>
            </a:r>
            <a:endParaRPr lang="en-US" dirty="0"/>
          </a:p>
        </p:txBody>
      </p:sp>
      <p:sp>
        <p:nvSpPr>
          <p:cNvPr id="3" name="Text Placeholder 2"/>
          <p:cNvSpPr>
            <a:spLocks noGrp="1"/>
          </p:cNvSpPr>
          <p:nvPr>
            <p:ph type="body" sz="quarter" idx="10"/>
          </p:nvPr>
        </p:nvSpPr>
        <p:spPr/>
        <p:txBody>
          <a:bodyPr/>
          <a:lstStyle/>
          <a:p>
            <a:r>
              <a:rPr lang="en-US" dirty="0"/>
              <a:t>The overall project consisted of 6 steps :</a:t>
            </a:r>
          </a:p>
        </p:txBody>
      </p:sp>
      <p:sp>
        <p:nvSpPr>
          <p:cNvPr id="80" name="Freeform 79"/>
          <p:cNvSpPr/>
          <p:nvPr/>
        </p:nvSpPr>
        <p:spPr>
          <a:xfrm>
            <a:off x="89241" y="3546893"/>
            <a:ext cx="11986645" cy="491067"/>
          </a:xfrm>
          <a:custGeom>
            <a:avLst/>
            <a:gdLst>
              <a:gd name="connsiteX0" fmla="*/ 0 w 11525450"/>
              <a:gd name="connsiteY0" fmla="*/ 0 h 491067"/>
              <a:gd name="connsiteX1" fmla="*/ 11525450 w 11525450"/>
              <a:gd name="connsiteY1" fmla="*/ 0 h 491067"/>
              <a:gd name="connsiteX2" fmla="*/ 11525450 w 11525450"/>
              <a:gd name="connsiteY2" fmla="*/ 491067 h 491067"/>
              <a:gd name="connsiteX3" fmla="*/ 0 w 11525450"/>
              <a:gd name="connsiteY3" fmla="*/ 491067 h 491067"/>
            </a:gdLst>
            <a:ahLst/>
            <a:cxnLst>
              <a:cxn ang="0">
                <a:pos x="connsiteX0" y="connsiteY0"/>
              </a:cxn>
              <a:cxn ang="0">
                <a:pos x="connsiteX1" y="connsiteY1"/>
              </a:cxn>
              <a:cxn ang="0">
                <a:pos x="connsiteX2" y="connsiteY2"/>
              </a:cxn>
              <a:cxn ang="0">
                <a:pos x="connsiteX3" y="connsiteY3"/>
              </a:cxn>
            </a:cxnLst>
            <a:rect l="l" t="t" r="r" b="b"/>
            <a:pathLst>
              <a:path w="11525450" h="491067">
                <a:moveTo>
                  <a:pt x="0" y="0"/>
                </a:moveTo>
                <a:lnTo>
                  <a:pt x="11525450" y="0"/>
                </a:lnTo>
                <a:lnTo>
                  <a:pt x="11525450" y="491067"/>
                </a:lnTo>
                <a:lnTo>
                  <a:pt x="0" y="491067"/>
                </a:lnTo>
                <a:close/>
              </a:path>
            </a:pathLst>
          </a:custGeom>
          <a:noFill/>
          <a:ln w="28575">
            <a:solidFill>
              <a:srgbClr val="018CC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grpSp>
        <p:nvGrpSpPr>
          <p:cNvPr id="14" name="Group 13"/>
          <p:cNvGrpSpPr/>
          <p:nvPr/>
        </p:nvGrpSpPr>
        <p:grpSpPr>
          <a:xfrm>
            <a:off x="4381842" y="2489040"/>
            <a:ext cx="1744619" cy="2668003"/>
            <a:chOff x="5746257" y="2569646"/>
            <a:chExt cx="1744619" cy="2668003"/>
          </a:xfrm>
        </p:grpSpPr>
        <p:sp>
          <p:nvSpPr>
            <p:cNvPr id="56" name="TextBox 55"/>
            <p:cNvSpPr txBox="1"/>
            <p:nvPr/>
          </p:nvSpPr>
          <p:spPr>
            <a:xfrm>
              <a:off x="5983142" y="3684937"/>
              <a:ext cx="1007245" cy="400110"/>
            </a:xfrm>
            <a:prstGeom prst="rect">
              <a:avLst/>
            </a:prstGeom>
            <a:noFill/>
          </p:spPr>
          <p:txBody>
            <a:bodyPr wrap="square" rtlCol="0" anchor="ctr">
              <a:spAutoFit/>
            </a:bodyPr>
            <a:lstStyle/>
            <a:p>
              <a:pPr algn="ctr"/>
              <a:r>
                <a:rPr lang="en-US" sz="2000" dirty="0">
                  <a:solidFill>
                    <a:schemeClr val="bg1"/>
                  </a:solidFill>
                  <a:latin typeface="Bebas Neue" panose="020B0606020202050201" pitchFamily="34" charset="0"/>
                </a:rPr>
                <a:t>3</a:t>
              </a:r>
            </a:p>
          </p:txBody>
        </p:sp>
        <p:sp>
          <p:nvSpPr>
            <p:cNvPr id="59" name="Freeform 58"/>
            <p:cNvSpPr/>
            <p:nvPr/>
          </p:nvSpPr>
          <p:spPr>
            <a:xfrm rot="10800000">
              <a:off x="6089019" y="2569646"/>
              <a:ext cx="795490" cy="1019786"/>
            </a:xfrm>
            <a:custGeom>
              <a:avLst/>
              <a:gdLst>
                <a:gd name="connsiteX0" fmla="*/ 397745 w 795490"/>
                <a:gd name="connsiteY0" fmla="*/ 1019786 h 1019786"/>
                <a:gd name="connsiteX1" fmla="*/ 0 w 795490"/>
                <a:gd name="connsiteY1" fmla="*/ 622041 h 1019786"/>
                <a:gd name="connsiteX2" fmla="*/ 242925 w 795490"/>
                <a:gd name="connsiteY2" fmla="*/ 255553 h 1019786"/>
                <a:gd name="connsiteX3" fmla="*/ 281548 w 795490"/>
                <a:gd name="connsiteY3" fmla="*/ 243564 h 1019786"/>
                <a:gd name="connsiteX4" fmla="*/ 397747 w 795490"/>
                <a:gd name="connsiteY4" fmla="*/ 0 h 1019786"/>
                <a:gd name="connsiteX5" fmla="*/ 513946 w 795490"/>
                <a:gd name="connsiteY5" fmla="*/ 243565 h 1019786"/>
                <a:gd name="connsiteX6" fmla="*/ 552565 w 795490"/>
                <a:gd name="connsiteY6" fmla="*/ 255553 h 1019786"/>
                <a:gd name="connsiteX7" fmla="*/ 795490 w 795490"/>
                <a:gd name="connsiteY7" fmla="*/ 622041 h 1019786"/>
                <a:gd name="connsiteX8" fmla="*/ 397745 w 795490"/>
                <a:gd name="connsiteY8" fmla="*/ 1019786 h 1019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5490" h="1019786">
                  <a:moveTo>
                    <a:pt x="397745" y="1019786"/>
                  </a:moveTo>
                  <a:cubicBezTo>
                    <a:pt x="178077" y="1019786"/>
                    <a:pt x="0" y="841709"/>
                    <a:pt x="0" y="622041"/>
                  </a:cubicBezTo>
                  <a:cubicBezTo>
                    <a:pt x="0" y="457290"/>
                    <a:pt x="100168" y="315934"/>
                    <a:pt x="242925" y="255553"/>
                  </a:cubicBezTo>
                  <a:lnTo>
                    <a:pt x="281548" y="243564"/>
                  </a:lnTo>
                  <a:lnTo>
                    <a:pt x="397747" y="0"/>
                  </a:lnTo>
                  <a:lnTo>
                    <a:pt x="513946" y="243565"/>
                  </a:lnTo>
                  <a:lnTo>
                    <a:pt x="552565" y="255553"/>
                  </a:lnTo>
                  <a:cubicBezTo>
                    <a:pt x="695322" y="315934"/>
                    <a:pt x="795490" y="457290"/>
                    <a:pt x="795490" y="622041"/>
                  </a:cubicBezTo>
                  <a:cubicBezTo>
                    <a:pt x="795490" y="841709"/>
                    <a:pt x="617413" y="1019786"/>
                    <a:pt x="397745" y="1019786"/>
                  </a:cubicBezTo>
                  <a:close/>
                </a:path>
              </a:pathLst>
            </a:cu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endParaRPr>
            </a:p>
          </p:txBody>
        </p:sp>
        <p:sp>
          <p:nvSpPr>
            <p:cNvPr id="70" name="Rectangle 69"/>
            <p:cNvSpPr/>
            <p:nvPr/>
          </p:nvSpPr>
          <p:spPr>
            <a:xfrm>
              <a:off x="5746257" y="4152086"/>
              <a:ext cx="1744619" cy="461665"/>
            </a:xfrm>
            <a:prstGeom prst="rect">
              <a:avLst/>
            </a:prstGeom>
          </p:spPr>
          <p:txBody>
            <a:bodyPr wrap="square">
              <a:spAutoFit/>
            </a:bodyPr>
            <a:lstStyle/>
            <a:p>
              <a:pPr algn="ctr"/>
              <a:r>
                <a:rPr lang="da-DK" sz="2400" dirty="0">
                  <a:solidFill>
                    <a:schemeClr val="bg1"/>
                  </a:solidFill>
                  <a:latin typeface="Bebas Neue" panose="020B0606020202050201" pitchFamily="34" charset="0"/>
                </a:rPr>
                <a:t>eda</a:t>
              </a:r>
              <a:endParaRPr lang="en-US" sz="3200" dirty="0">
                <a:solidFill>
                  <a:schemeClr val="bg1"/>
                </a:solidFill>
                <a:latin typeface="Bebas Neue" panose="020B0606020202050201" pitchFamily="34" charset="0"/>
              </a:endParaRPr>
            </a:p>
          </p:txBody>
        </p:sp>
        <p:sp>
          <p:nvSpPr>
            <p:cNvPr id="74" name="Rectangle 73"/>
            <p:cNvSpPr/>
            <p:nvPr/>
          </p:nvSpPr>
          <p:spPr>
            <a:xfrm>
              <a:off x="5746257" y="4498985"/>
              <a:ext cx="1481015" cy="738664"/>
            </a:xfrm>
            <a:prstGeom prst="rect">
              <a:avLst/>
            </a:prstGeom>
          </p:spPr>
          <p:txBody>
            <a:bodyPr wrap="square">
              <a:spAutoFit/>
            </a:bodyPr>
            <a:lstStyle/>
            <a:p>
              <a:pPr algn="ctr"/>
              <a:r>
                <a:rPr lang="da-DK" sz="1400" dirty="0">
                  <a:solidFill>
                    <a:schemeClr val="bg1"/>
                  </a:solidFill>
                  <a:latin typeface="+mj-lt"/>
                </a:rPr>
                <a:t>Relationship</a:t>
              </a:r>
            </a:p>
            <a:p>
              <a:pPr algn="ctr"/>
              <a:r>
                <a:rPr lang="da-DK" sz="1400" dirty="0">
                  <a:solidFill>
                    <a:schemeClr val="bg1"/>
                  </a:solidFill>
                  <a:latin typeface="+mj-lt"/>
                </a:rPr>
                <a:t>Between data and Features</a:t>
              </a:r>
              <a:endParaRPr lang="en-US" dirty="0">
                <a:solidFill>
                  <a:schemeClr val="bg1"/>
                </a:solidFill>
                <a:latin typeface="+mj-lt"/>
              </a:endParaRPr>
            </a:p>
          </p:txBody>
        </p:sp>
      </p:grpSp>
      <p:grpSp>
        <p:nvGrpSpPr>
          <p:cNvPr id="11" name="Group 10"/>
          <p:cNvGrpSpPr/>
          <p:nvPr/>
        </p:nvGrpSpPr>
        <p:grpSpPr>
          <a:xfrm>
            <a:off x="1859976" y="2651757"/>
            <a:ext cx="2244956" cy="2426509"/>
            <a:chOff x="3112466" y="2732363"/>
            <a:chExt cx="2244956" cy="2426509"/>
          </a:xfrm>
        </p:grpSpPr>
        <p:sp>
          <p:nvSpPr>
            <p:cNvPr id="42" name="TextBox 41"/>
            <p:cNvSpPr txBox="1"/>
            <p:nvPr/>
          </p:nvSpPr>
          <p:spPr>
            <a:xfrm>
              <a:off x="3671641" y="3684937"/>
              <a:ext cx="1007245" cy="400110"/>
            </a:xfrm>
            <a:prstGeom prst="rect">
              <a:avLst/>
            </a:prstGeom>
            <a:noFill/>
          </p:spPr>
          <p:txBody>
            <a:bodyPr wrap="square" rtlCol="0" anchor="ctr">
              <a:spAutoFit/>
            </a:bodyPr>
            <a:lstStyle/>
            <a:p>
              <a:pPr algn="ctr"/>
              <a:r>
                <a:rPr lang="en-US" sz="2000" dirty="0">
                  <a:solidFill>
                    <a:schemeClr val="bg1"/>
                  </a:solidFill>
                  <a:latin typeface="Bebas Neue" panose="020B0606020202050201" pitchFamily="34" charset="0"/>
                </a:rPr>
                <a:t>2</a:t>
              </a:r>
            </a:p>
          </p:txBody>
        </p:sp>
        <p:sp>
          <p:nvSpPr>
            <p:cNvPr id="52" name="Freeform 51"/>
            <p:cNvSpPr/>
            <p:nvPr/>
          </p:nvSpPr>
          <p:spPr>
            <a:xfrm rot="10800000" flipV="1">
              <a:off x="3777518" y="4139086"/>
              <a:ext cx="795490" cy="1019786"/>
            </a:xfrm>
            <a:custGeom>
              <a:avLst/>
              <a:gdLst>
                <a:gd name="connsiteX0" fmla="*/ 397745 w 795490"/>
                <a:gd name="connsiteY0" fmla="*/ 1019786 h 1019786"/>
                <a:gd name="connsiteX1" fmla="*/ 0 w 795490"/>
                <a:gd name="connsiteY1" fmla="*/ 622041 h 1019786"/>
                <a:gd name="connsiteX2" fmla="*/ 242925 w 795490"/>
                <a:gd name="connsiteY2" fmla="*/ 255553 h 1019786"/>
                <a:gd name="connsiteX3" fmla="*/ 281548 w 795490"/>
                <a:gd name="connsiteY3" fmla="*/ 243564 h 1019786"/>
                <a:gd name="connsiteX4" fmla="*/ 397747 w 795490"/>
                <a:gd name="connsiteY4" fmla="*/ 0 h 1019786"/>
                <a:gd name="connsiteX5" fmla="*/ 513946 w 795490"/>
                <a:gd name="connsiteY5" fmla="*/ 243565 h 1019786"/>
                <a:gd name="connsiteX6" fmla="*/ 552565 w 795490"/>
                <a:gd name="connsiteY6" fmla="*/ 255553 h 1019786"/>
                <a:gd name="connsiteX7" fmla="*/ 795490 w 795490"/>
                <a:gd name="connsiteY7" fmla="*/ 622041 h 1019786"/>
                <a:gd name="connsiteX8" fmla="*/ 397745 w 795490"/>
                <a:gd name="connsiteY8" fmla="*/ 1019786 h 1019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5490" h="1019786">
                  <a:moveTo>
                    <a:pt x="397745" y="1019786"/>
                  </a:moveTo>
                  <a:cubicBezTo>
                    <a:pt x="178077" y="1019786"/>
                    <a:pt x="0" y="841709"/>
                    <a:pt x="0" y="622041"/>
                  </a:cubicBezTo>
                  <a:cubicBezTo>
                    <a:pt x="0" y="457290"/>
                    <a:pt x="100168" y="315934"/>
                    <a:pt x="242925" y="255553"/>
                  </a:cubicBezTo>
                  <a:lnTo>
                    <a:pt x="281548" y="243564"/>
                  </a:lnTo>
                  <a:lnTo>
                    <a:pt x="397747" y="0"/>
                  </a:lnTo>
                  <a:lnTo>
                    <a:pt x="513946" y="243565"/>
                  </a:lnTo>
                  <a:lnTo>
                    <a:pt x="552565" y="255553"/>
                  </a:lnTo>
                  <a:cubicBezTo>
                    <a:pt x="695322" y="315934"/>
                    <a:pt x="795490" y="457290"/>
                    <a:pt x="795490" y="622041"/>
                  </a:cubicBezTo>
                  <a:cubicBezTo>
                    <a:pt x="795490" y="841709"/>
                    <a:pt x="617413" y="1019786"/>
                    <a:pt x="397745" y="1019786"/>
                  </a:cubicBezTo>
                  <a:close/>
                </a:path>
              </a:pathLst>
            </a:cu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69" name="Rectangle 68"/>
            <p:cNvSpPr/>
            <p:nvPr/>
          </p:nvSpPr>
          <p:spPr>
            <a:xfrm>
              <a:off x="3112466" y="3178829"/>
              <a:ext cx="2244956" cy="461665"/>
            </a:xfrm>
            <a:prstGeom prst="rect">
              <a:avLst/>
            </a:prstGeom>
          </p:spPr>
          <p:txBody>
            <a:bodyPr wrap="square">
              <a:spAutoFit/>
            </a:bodyPr>
            <a:lstStyle/>
            <a:p>
              <a:pPr algn="ctr"/>
              <a:r>
                <a:rPr lang="da-DK" sz="2400" dirty="0">
                  <a:solidFill>
                    <a:schemeClr val="bg1"/>
                  </a:solidFill>
                  <a:latin typeface="Bebas Neue" panose="020B0606020202050201" pitchFamily="34" charset="0"/>
                </a:rPr>
                <a:t>Data  Wrangling</a:t>
              </a:r>
              <a:endParaRPr lang="en-US" sz="3200" dirty="0">
                <a:solidFill>
                  <a:schemeClr val="bg1"/>
                </a:solidFill>
                <a:latin typeface="Bebas Neue" panose="020B0606020202050201" pitchFamily="34" charset="0"/>
              </a:endParaRPr>
            </a:p>
          </p:txBody>
        </p:sp>
        <p:sp>
          <p:nvSpPr>
            <p:cNvPr id="73" name="Rectangle 72"/>
            <p:cNvSpPr/>
            <p:nvPr/>
          </p:nvSpPr>
          <p:spPr>
            <a:xfrm>
              <a:off x="3434756" y="2732363"/>
              <a:ext cx="1481015" cy="523220"/>
            </a:xfrm>
            <a:prstGeom prst="rect">
              <a:avLst/>
            </a:prstGeom>
          </p:spPr>
          <p:txBody>
            <a:bodyPr wrap="square">
              <a:spAutoFit/>
            </a:bodyPr>
            <a:lstStyle/>
            <a:p>
              <a:pPr algn="ctr"/>
              <a:r>
                <a:rPr lang="da-DK" sz="1400" dirty="0">
                  <a:solidFill>
                    <a:schemeClr val="bg1"/>
                  </a:solidFill>
                  <a:latin typeface="+mj-lt"/>
                </a:rPr>
                <a:t>Collect, Organize, Define and Clean</a:t>
              </a:r>
              <a:endParaRPr lang="en-US" dirty="0">
                <a:solidFill>
                  <a:schemeClr val="bg1"/>
                </a:solidFill>
                <a:latin typeface="+mj-lt"/>
              </a:endParaRPr>
            </a:p>
          </p:txBody>
        </p:sp>
      </p:grpSp>
      <p:grpSp>
        <p:nvGrpSpPr>
          <p:cNvPr id="2049" name="Group 2048"/>
          <p:cNvGrpSpPr/>
          <p:nvPr/>
        </p:nvGrpSpPr>
        <p:grpSpPr>
          <a:xfrm>
            <a:off x="8780995" y="2504605"/>
            <a:ext cx="1593293" cy="2867881"/>
            <a:chOff x="10045934" y="2585211"/>
            <a:chExt cx="1593293" cy="2867881"/>
          </a:xfrm>
        </p:grpSpPr>
        <p:sp>
          <p:nvSpPr>
            <p:cNvPr id="55" name="TextBox 54"/>
            <p:cNvSpPr txBox="1"/>
            <p:nvPr/>
          </p:nvSpPr>
          <p:spPr>
            <a:xfrm>
              <a:off x="10338958" y="3684937"/>
              <a:ext cx="1007245" cy="400110"/>
            </a:xfrm>
            <a:prstGeom prst="rect">
              <a:avLst/>
            </a:prstGeom>
            <a:noFill/>
          </p:spPr>
          <p:txBody>
            <a:bodyPr wrap="square" rtlCol="0" anchor="ctr">
              <a:spAutoFit/>
            </a:bodyPr>
            <a:lstStyle/>
            <a:p>
              <a:pPr algn="ctr"/>
              <a:r>
                <a:rPr lang="en-US" sz="2000" dirty="0">
                  <a:solidFill>
                    <a:schemeClr val="bg1"/>
                  </a:solidFill>
                  <a:latin typeface="Bebas Neue" panose="020B0606020202050201" pitchFamily="34" charset="0"/>
                </a:rPr>
                <a:t>5</a:t>
              </a:r>
            </a:p>
          </p:txBody>
        </p:sp>
        <p:sp>
          <p:nvSpPr>
            <p:cNvPr id="62" name="Freeform 61"/>
            <p:cNvSpPr/>
            <p:nvPr/>
          </p:nvSpPr>
          <p:spPr>
            <a:xfrm rot="10800000">
              <a:off x="10444835" y="2585211"/>
              <a:ext cx="795490" cy="1019786"/>
            </a:xfrm>
            <a:custGeom>
              <a:avLst/>
              <a:gdLst>
                <a:gd name="connsiteX0" fmla="*/ 397745 w 795490"/>
                <a:gd name="connsiteY0" fmla="*/ 1019786 h 1019786"/>
                <a:gd name="connsiteX1" fmla="*/ 0 w 795490"/>
                <a:gd name="connsiteY1" fmla="*/ 622041 h 1019786"/>
                <a:gd name="connsiteX2" fmla="*/ 242925 w 795490"/>
                <a:gd name="connsiteY2" fmla="*/ 255553 h 1019786"/>
                <a:gd name="connsiteX3" fmla="*/ 281548 w 795490"/>
                <a:gd name="connsiteY3" fmla="*/ 243564 h 1019786"/>
                <a:gd name="connsiteX4" fmla="*/ 397747 w 795490"/>
                <a:gd name="connsiteY4" fmla="*/ 0 h 1019786"/>
                <a:gd name="connsiteX5" fmla="*/ 513946 w 795490"/>
                <a:gd name="connsiteY5" fmla="*/ 243565 h 1019786"/>
                <a:gd name="connsiteX6" fmla="*/ 552565 w 795490"/>
                <a:gd name="connsiteY6" fmla="*/ 255553 h 1019786"/>
                <a:gd name="connsiteX7" fmla="*/ 795490 w 795490"/>
                <a:gd name="connsiteY7" fmla="*/ 622041 h 1019786"/>
                <a:gd name="connsiteX8" fmla="*/ 397745 w 795490"/>
                <a:gd name="connsiteY8" fmla="*/ 1019786 h 1019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5490" h="1019786">
                  <a:moveTo>
                    <a:pt x="397745" y="1019786"/>
                  </a:moveTo>
                  <a:cubicBezTo>
                    <a:pt x="178077" y="1019786"/>
                    <a:pt x="0" y="841709"/>
                    <a:pt x="0" y="622041"/>
                  </a:cubicBezTo>
                  <a:cubicBezTo>
                    <a:pt x="0" y="457290"/>
                    <a:pt x="100168" y="315934"/>
                    <a:pt x="242925" y="255553"/>
                  </a:cubicBezTo>
                  <a:lnTo>
                    <a:pt x="281548" y="243564"/>
                  </a:lnTo>
                  <a:lnTo>
                    <a:pt x="397747" y="0"/>
                  </a:lnTo>
                  <a:lnTo>
                    <a:pt x="513946" y="243565"/>
                  </a:lnTo>
                  <a:lnTo>
                    <a:pt x="552565" y="255553"/>
                  </a:lnTo>
                  <a:cubicBezTo>
                    <a:pt x="695322" y="315934"/>
                    <a:pt x="795490" y="457290"/>
                    <a:pt x="795490" y="622041"/>
                  </a:cubicBezTo>
                  <a:cubicBezTo>
                    <a:pt x="795490" y="841709"/>
                    <a:pt x="617413" y="1019786"/>
                    <a:pt x="397745" y="1019786"/>
                  </a:cubicBezTo>
                  <a:close/>
                </a:path>
              </a:pathLst>
            </a:cu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72" name="Rectangle 71"/>
            <p:cNvSpPr/>
            <p:nvPr/>
          </p:nvSpPr>
          <p:spPr>
            <a:xfrm>
              <a:off x="10045934" y="4132031"/>
              <a:ext cx="1593293" cy="461665"/>
            </a:xfrm>
            <a:prstGeom prst="rect">
              <a:avLst/>
            </a:prstGeom>
          </p:spPr>
          <p:txBody>
            <a:bodyPr wrap="square">
              <a:spAutoFit/>
            </a:bodyPr>
            <a:lstStyle/>
            <a:p>
              <a:pPr algn="ctr"/>
              <a:r>
                <a:rPr lang="da-DK" sz="2400" dirty="0">
                  <a:solidFill>
                    <a:schemeClr val="bg1"/>
                  </a:solidFill>
                  <a:latin typeface="Bebas Neue" panose="020B0606020202050201" pitchFamily="34" charset="0"/>
                </a:rPr>
                <a:t>Modeling</a:t>
              </a:r>
              <a:endParaRPr lang="en-US" sz="3200" dirty="0">
                <a:solidFill>
                  <a:schemeClr val="bg1"/>
                </a:solidFill>
                <a:latin typeface="Bebas Neue" panose="020B0606020202050201" pitchFamily="34" charset="0"/>
              </a:endParaRPr>
            </a:p>
          </p:txBody>
        </p:sp>
        <p:sp>
          <p:nvSpPr>
            <p:cNvPr id="75" name="Rectangle 74"/>
            <p:cNvSpPr/>
            <p:nvPr/>
          </p:nvSpPr>
          <p:spPr>
            <a:xfrm>
              <a:off x="10102073" y="4498985"/>
              <a:ext cx="1481015" cy="954107"/>
            </a:xfrm>
            <a:prstGeom prst="rect">
              <a:avLst/>
            </a:prstGeom>
          </p:spPr>
          <p:txBody>
            <a:bodyPr wrap="square">
              <a:spAutoFit/>
            </a:bodyPr>
            <a:lstStyle/>
            <a:p>
              <a:pPr algn="ctr"/>
              <a:r>
                <a:rPr lang="da-DK" sz="1400" dirty="0">
                  <a:solidFill>
                    <a:schemeClr val="bg1"/>
                  </a:solidFill>
                  <a:latin typeface="+mj-lt"/>
                </a:rPr>
                <a:t>Select, Train, Deploy Model and Predict Insights</a:t>
              </a:r>
              <a:endParaRPr lang="en-US" dirty="0">
                <a:solidFill>
                  <a:schemeClr val="bg1"/>
                </a:solidFill>
                <a:latin typeface="+mj-lt"/>
              </a:endParaRPr>
            </a:p>
          </p:txBody>
        </p:sp>
      </p:grpSp>
      <p:grpSp>
        <p:nvGrpSpPr>
          <p:cNvPr id="7" name="Group 6"/>
          <p:cNvGrpSpPr/>
          <p:nvPr/>
        </p:nvGrpSpPr>
        <p:grpSpPr>
          <a:xfrm>
            <a:off x="6581418" y="2599387"/>
            <a:ext cx="1870753" cy="2478879"/>
            <a:chOff x="7846357" y="2679993"/>
            <a:chExt cx="1870753" cy="2478879"/>
          </a:xfrm>
        </p:grpSpPr>
        <p:grpSp>
          <p:nvGrpSpPr>
            <p:cNvPr id="2048" name="Group 2047"/>
            <p:cNvGrpSpPr/>
            <p:nvPr/>
          </p:nvGrpSpPr>
          <p:grpSpPr>
            <a:xfrm>
              <a:off x="7846357" y="2679993"/>
              <a:ext cx="1870753" cy="2478879"/>
              <a:chOff x="7900976" y="2679993"/>
              <a:chExt cx="1870753" cy="2478879"/>
            </a:xfrm>
          </p:grpSpPr>
          <p:sp>
            <p:nvSpPr>
              <p:cNvPr id="54" name="TextBox 53"/>
              <p:cNvSpPr txBox="1"/>
              <p:nvPr/>
            </p:nvSpPr>
            <p:spPr>
              <a:xfrm>
                <a:off x="8137861" y="3684937"/>
                <a:ext cx="1007245" cy="400110"/>
              </a:xfrm>
              <a:prstGeom prst="rect">
                <a:avLst/>
              </a:prstGeom>
              <a:noFill/>
            </p:spPr>
            <p:txBody>
              <a:bodyPr wrap="square" rtlCol="0" anchor="ctr">
                <a:spAutoFit/>
              </a:bodyPr>
              <a:lstStyle/>
              <a:p>
                <a:pPr algn="ctr"/>
                <a:r>
                  <a:rPr lang="en-US" sz="2000" dirty="0">
                    <a:solidFill>
                      <a:schemeClr val="bg1"/>
                    </a:solidFill>
                    <a:latin typeface="Bebas Neue" panose="020B0606020202050201" pitchFamily="34" charset="0"/>
                  </a:rPr>
                  <a:t>4</a:t>
                </a:r>
              </a:p>
            </p:txBody>
          </p:sp>
          <p:sp>
            <p:nvSpPr>
              <p:cNvPr id="57" name="Freeform 56"/>
              <p:cNvSpPr/>
              <p:nvPr/>
            </p:nvSpPr>
            <p:spPr>
              <a:xfrm rot="10800000" flipV="1">
                <a:off x="8243738" y="4139086"/>
                <a:ext cx="795490" cy="1019786"/>
              </a:xfrm>
              <a:custGeom>
                <a:avLst/>
                <a:gdLst>
                  <a:gd name="connsiteX0" fmla="*/ 397745 w 795490"/>
                  <a:gd name="connsiteY0" fmla="*/ 1019786 h 1019786"/>
                  <a:gd name="connsiteX1" fmla="*/ 0 w 795490"/>
                  <a:gd name="connsiteY1" fmla="*/ 622041 h 1019786"/>
                  <a:gd name="connsiteX2" fmla="*/ 242925 w 795490"/>
                  <a:gd name="connsiteY2" fmla="*/ 255553 h 1019786"/>
                  <a:gd name="connsiteX3" fmla="*/ 281548 w 795490"/>
                  <a:gd name="connsiteY3" fmla="*/ 243564 h 1019786"/>
                  <a:gd name="connsiteX4" fmla="*/ 397747 w 795490"/>
                  <a:gd name="connsiteY4" fmla="*/ 0 h 1019786"/>
                  <a:gd name="connsiteX5" fmla="*/ 513946 w 795490"/>
                  <a:gd name="connsiteY5" fmla="*/ 243565 h 1019786"/>
                  <a:gd name="connsiteX6" fmla="*/ 552565 w 795490"/>
                  <a:gd name="connsiteY6" fmla="*/ 255553 h 1019786"/>
                  <a:gd name="connsiteX7" fmla="*/ 795490 w 795490"/>
                  <a:gd name="connsiteY7" fmla="*/ 622041 h 1019786"/>
                  <a:gd name="connsiteX8" fmla="*/ 397745 w 795490"/>
                  <a:gd name="connsiteY8" fmla="*/ 1019786 h 1019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5490" h="1019786">
                    <a:moveTo>
                      <a:pt x="397745" y="1019786"/>
                    </a:moveTo>
                    <a:cubicBezTo>
                      <a:pt x="178077" y="1019786"/>
                      <a:pt x="0" y="841709"/>
                      <a:pt x="0" y="622041"/>
                    </a:cubicBezTo>
                    <a:cubicBezTo>
                      <a:pt x="0" y="457290"/>
                      <a:pt x="100168" y="315934"/>
                      <a:pt x="242925" y="255553"/>
                    </a:cubicBezTo>
                    <a:lnTo>
                      <a:pt x="281548" y="243564"/>
                    </a:lnTo>
                    <a:lnTo>
                      <a:pt x="397747" y="0"/>
                    </a:lnTo>
                    <a:lnTo>
                      <a:pt x="513946" y="243565"/>
                    </a:lnTo>
                    <a:lnTo>
                      <a:pt x="552565" y="255553"/>
                    </a:lnTo>
                    <a:cubicBezTo>
                      <a:pt x="695322" y="315934"/>
                      <a:pt x="795490" y="457290"/>
                      <a:pt x="795490" y="622041"/>
                    </a:cubicBezTo>
                    <a:cubicBezTo>
                      <a:pt x="795490" y="841709"/>
                      <a:pt x="617413" y="1019786"/>
                      <a:pt x="397745" y="1019786"/>
                    </a:cubicBezTo>
                    <a:close/>
                  </a:path>
                </a:pathLst>
              </a:cu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68" name="Rectangle 67"/>
              <p:cNvSpPr/>
              <p:nvPr/>
            </p:nvSpPr>
            <p:spPr>
              <a:xfrm>
                <a:off x="7900976" y="2679993"/>
                <a:ext cx="1870753" cy="523220"/>
              </a:xfrm>
              <a:prstGeom prst="rect">
                <a:avLst/>
              </a:prstGeom>
            </p:spPr>
            <p:txBody>
              <a:bodyPr wrap="square">
                <a:spAutoFit/>
              </a:bodyPr>
              <a:lstStyle/>
              <a:p>
                <a:pPr algn="ctr"/>
                <a:r>
                  <a:rPr lang="da-DK" sz="1400" dirty="0">
                    <a:solidFill>
                      <a:schemeClr val="bg1"/>
                    </a:solidFill>
                    <a:latin typeface="+mj-lt"/>
                  </a:rPr>
                  <a:t>Develop, Standarize and Train</a:t>
                </a:r>
                <a:endParaRPr lang="en-US" dirty="0">
                  <a:solidFill>
                    <a:schemeClr val="bg1"/>
                  </a:solidFill>
                  <a:latin typeface="+mj-lt"/>
                </a:endParaRPr>
              </a:p>
            </p:txBody>
          </p:sp>
          <p:sp>
            <p:nvSpPr>
              <p:cNvPr id="71" name="Rectangle 70"/>
              <p:cNvSpPr/>
              <p:nvPr/>
            </p:nvSpPr>
            <p:spPr>
              <a:xfrm>
                <a:off x="7900976" y="3178829"/>
                <a:ext cx="1481015" cy="461665"/>
              </a:xfrm>
              <a:prstGeom prst="rect">
                <a:avLst/>
              </a:prstGeom>
            </p:spPr>
            <p:txBody>
              <a:bodyPr wrap="square">
                <a:spAutoFit/>
              </a:bodyPr>
              <a:lstStyle/>
              <a:p>
                <a:pPr algn="ctr"/>
                <a:r>
                  <a:rPr lang="da-DK" sz="2400" dirty="0">
                    <a:solidFill>
                      <a:schemeClr val="bg1"/>
                    </a:solidFill>
                    <a:latin typeface="Bebas Neue" panose="020B0606020202050201" pitchFamily="34" charset="0"/>
                  </a:rPr>
                  <a:t>PROCESSING</a:t>
                </a:r>
                <a:endParaRPr lang="en-US" sz="3200" dirty="0">
                  <a:solidFill>
                    <a:schemeClr val="bg1"/>
                  </a:solidFill>
                  <a:latin typeface="Bebas Neue" panose="020B0606020202050201" pitchFamily="34" charset="0"/>
                </a:endParaRPr>
              </a:p>
            </p:txBody>
          </p:sp>
        </p:grpSp>
        <p:sp>
          <p:nvSpPr>
            <p:cNvPr id="46" name="Freeform 507"/>
            <p:cNvSpPr>
              <a:spLocks noEditPoints="1"/>
            </p:cNvSpPr>
            <p:nvPr/>
          </p:nvSpPr>
          <p:spPr bwMode="auto">
            <a:xfrm>
              <a:off x="8427174" y="4553819"/>
              <a:ext cx="394707" cy="392378"/>
            </a:xfrm>
            <a:custGeom>
              <a:avLst/>
              <a:gdLst>
                <a:gd name="T0" fmla="*/ 106 w 186"/>
                <a:gd name="T1" fmla="*/ 46 h 185"/>
                <a:gd name="T2" fmla="*/ 102 w 186"/>
                <a:gd name="T3" fmla="*/ 17 h 185"/>
                <a:gd name="T4" fmla="*/ 97 w 186"/>
                <a:gd name="T5" fmla="*/ 46 h 185"/>
                <a:gd name="T6" fmla="*/ 161 w 186"/>
                <a:gd name="T7" fmla="*/ 88 h 185"/>
                <a:gd name="T8" fmla="*/ 152 w 186"/>
                <a:gd name="T9" fmla="*/ 76 h 185"/>
                <a:gd name="T10" fmla="*/ 9 w 186"/>
                <a:gd name="T11" fmla="*/ 67 h 185"/>
                <a:gd name="T12" fmla="*/ 0 w 186"/>
                <a:gd name="T13" fmla="*/ 126 h 185"/>
                <a:gd name="T14" fmla="*/ 5 w 186"/>
                <a:gd name="T15" fmla="*/ 177 h 185"/>
                <a:gd name="T16" fmla="*/ 5 w 186"/>
                <a:gd name="T17" fmla="*/ 185 h 185"/>
                <a:gd name="T18" fmla="*/ 152 w 186"/>
                <a:gd name="T19" fmla="*/ 181 h 185"/>
                <a:gd name="T20" fmla="*/ 123 w 186"/>
                <a:gd name="T21" fmla="*/ 177 h 185"/>
                <a:gd name="T22" fmla="*/ 161 w 186"/>
                <a:gd name="T23" fmla="*/ 139 h 185"/>
                <a:gd name="T24" fmla="*/ 161 w 186"/>
                <a:gd name="T25" fmla="*/ 88 h 185"/>
                <a:gd name="T26" fmla="*/ 59 w 186"/>
                <a:gd name="T27" fmla="*/ 177 h 185"/>
                <a:gd name="T28" fmla="*/ 131 w 186"/>
                <a:gd name="T29" fmla="*/ 160 h 185"/>
                <a:gd name="T30" fmla="*/ 144 w 186"/>
                <a:gd name="T31" fmla="*/ 126 h 185"/>
                <a:gd name="T32" fmla="*/ 16 w 186"/>
                <a:gd name="T33" fmla="*/ 152 h 185"/>
                <a:gd name="T34" fmla="*/ 9 w 186"/>
                <a:gd name="T35" fmla="*/ 76 h 185"/>
                <a:gd name="T36" fmla="*/ 144 w 186"/>
                <a:gd name="T37" fmla="*/ 126 h 185"/>
                <a:gd name="T38" fmla="*/ 152 w 186"/>
                <a:gd name="T39" fmla="*/ 131 h 185"/>
                <a:gd name="T40" fmla="*/ 152 w 186"/>
                <a:gd name="T41" fmla="*/ 97 h 185"/>
                <a:gd name="T42" fmla="*/ 177 w 186"/>
                <a:gd name="T43" fmla="*/ 114 h 185"/>
                <a:gd name="T44" fmla="*/ 76 w 186"/>
                <a:gd name="T45" fmla="*/ 50 h 185"/>
                <a:gd name="T46" fmla="*/ 80 w 186"/>
                <a:gd name="T47" fmla="*/ 4 h 185"/>
                <a:gd name="T48" fmla="*/ 72 w 186"/>
                <a:gd name="T49" fmla="*/ 4 h 185"/>
                <a:gd name="T50" fmla="*/ 76 w 186"/>
                <a:gd name="T51" fmla="*/ 50 h 185"/>
                <a:gd name="T52" fmla="*/ 131 w 186"/>
                <a:gd name="T53" fmla="*/ 55 h 185"/>
                <a:gd name="T54" fmla="*/ 127 w 186"/>
                <a:gd name="T55" fmla="*/ 8 h 185"/>
                <a:gd name="T56" fmla="*/ 123 w 186"/>
                <a:gd name="T57" fmla="*/ 55 h 185"/>
                <a:gd name="T58" fmla="*/ 51 w 186"/>
                <a:gd name="T59" fmla="*/ 59 h 185"/>
                <a:gd name="T60" fmla="*/ 55 w 186"/>
                <a:gd name="T61" fmla="*/ 13 h 185"/>
                <a:gd name="T62" fmla="*/ 47 w 186"/>
                <a:gd name="T63" fmla="*/ 13 h 185"/>
                <a:gd name="T64" fmla="*/ 51 w 186"/>
                <a:gd name="T65" fmla="*/ 59 h 185"/>
                <a:gd name="T66" fmla="*/ 30 w 186"/>
                <a:gd name="T67" fmla="*/ 46 h 185"/>
                <a:gd name="T68" fmla="*/ 26 w 186"/>
                <a:gd name="T69" fmla="*/ 17 h 185"/>
                <a:gd name="T70" fmla="*/ 21 w 186"/>
                <a:gd name="T71" fmla="*/ 46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6" h="185">
                  <a:moveTo>
                    <a:pt x="102" y="50"/>
                  </a:moveTo>
                  <a:cubicBezTo>
                    <a:pt x="104" y="50"/>
                    <a:pt x="106" y="49"/>
                    <a:pt x="106" y="46"/>
                  </a:cubicBezTo>
                  <a:cubicBezTo>
                    <a:pt x="106" y="21"/>
                    <a:pt x="106" y="21"/>
                    <a:pt x="106" y="21"/>
                  </a:cubicBezTo>
                  <a:cubicBezTo>
                    <a:pt x="106" y="19"/>
                    <a:pt x="104" y="17"/>
                    <a:pt x="102" y="17"/>
                  </a:cubicBezTo>
                  <a:cubicBezTo>
                    <a:pt x="99" y="17"/>
                    <a:pt x="97" y="19"/>
                    <a:pt x="97" y="21"/>
                  </a:cubicBezTo>
                  <a:cubicBezTo>
                    <a:pt x="97" y="46"/>
                    <a:pt x="97" y="46"/>
                    <a:pt x="97" y="46"/>
                  </a:cubicBezTo>
                  <a:cubicBezTo>
                    <a:pt x="97" y="49"/>
                    <a:pt x="99" y="50"/>
                    <a:pt x="102" y="50"/>
                  </a:cubicBezTo>
                  <a:close/>
                  <a:moveTo>
                    <a:pt x="161" y="88"/>
                  </a:moveTo>
                  <a:cubicBezTo>
                    <a:pt x="152" y="88"/>
                    <a:pt x="152" y="88"/>
                    <a:pt x="152" y="88"/>
                  </a:cubicBezTo>
                  <a:cubicBezTo>
                    <a:pt x="152" y="76"/>
                    <a:pt x="152" y="76"/>
                    <a:pt x="152" y="76"/>
                  </a:cubicBezTo>
                  <a:cubicBezTo>
                    <a:pt x="152" y="71"/>
                    <a:pt x="148" y="67"/>
                    <a:pt x="144" y="67"/>
                  </a:cubicBezTo>
                  <a:cubicBezTo>
                    <a:pt x="9" y="67"/>
                    <a:pt x="9" y="67"/>
                    <a:pt x="9" y="67"/>
                  </a:cubicBezTo>
                  <a:cubicBezTo>
                    <a:pt x="4" y="67"/>
                    <a:pt x="0" y="71"/>
                    <a:pt x="0" y="76"/>
                  </a:cubicBezTo>
                  <a:cubicBezTo>
                    <a:pt x="0" y="126"/>
                    <a:pt x="0" y="126"/>
                    <a:pt x="0" y="126"/>
                  </a:cubicBezTo>
                  <a:cubicBezTo>
                    <a:pt x="0" y="148"/>
                    <a:pt x="12" y="167"/>
                    <a:pt x="29" y="177"/>
                  </a:cubicBezTo>
                  <a:cubicBezTo>
                    <a:pt x="5" y="177"/>
                    <a:pt x="5" y="177"/>
                    <a:pt x="5" y="177"/>
                  </a:cubicBezTo>
                  <a:cubicBezTo>
                    <a:pt x="2" y="177"/>
                    <a:pt x="0" y="179"/>
                    <a:pt x="0" y="181"/>
                  </a:cubicBezTo>
                  <a:cubicBezTo>
                    <a:pt x="0" y="184"/>
                    <a:pt x="2" y="185"/>
                    <a:pt x="5" y="185"/>
                  </a:cubicBezTo>
                  <a:cubicBezTo>
                    <a:pt x="148" y="185"/>
                    <a:pt x="148" y="185"/>
                    <a:pt x="148" y="185"/>
                  </a:cubicBezTo>
                  <a:cubicBezTo>
                    <a:pt x="150" y="185"/>
                    <a:pt x="152" y="184"/>
                    <a:pt x="152" y="181"/>
                  </a:cubicBezTo>
                  <a:cubicBezTo>
                    <a:pt x="152" y="179"/>
                    <a:pt x="150" y="177"/>
                    <a:pt x="148" y="177"/>
                  </a:cubicBezTo>
                  <a:cubicBezTo>
                    <a:pt x="123" y="177"/>
                    <a:pt x="123" y="177"/>
                    <a:pt x="123" y="177"/>
                  </a:cubicBezTo>
                  <a:cubicBezTo>
                    <a:pt x="137" y="169"/>
                    <a:pt x="147" y="155"/>
                    <a:pt x="151" y="139"/>
                  </a:cubicBezTo>
                  <a:cubicBezTo>
                    <a:pt x="161" y="139"/>
                    <a:pt x="161" y="139"/>
                    <a:pt x="161" y="139"/>
                  </a:cubicBezTo>
                  <a:cubicBezTo>
                    <a:pt x="175" y="139"/>
                    <a:pt x="186" y="128"/>
                    <a:pt x="186" y="114"/>
                  </a:cubicBezTo>
                  <a:cubicBezTo>
                    <a:pt x="186" y="100"/>
                    <a:pt x="175" y="88"/>
                    <a:pt x="161" y="88"/>
                  </a:cubicBezTo>
                  <a:close/>
                  <a:moveTo>
                    <a:pt x="93" y="177"/>
                  </a:moveTo>
                  <a:cubicBezTo>
                    <a:pt x="59" y="177"/>
                    <a:pt x="59" y="177"/>
                    <a:pt x="59" y="177"/>
                  </a:cubicBezTo>
                  <a:cubicBezTo>
                    <a:pt x="44" y="177"/>
                    <a:pt x="31" y="171"/>
                    <a:pt x="22" y="160"/>
                  </a:cubicBezTo>
                  <a:cubicBezTo>
                    <a:pt x="131" y="160"/>
                    <a:pt x="131" y="160"/>
                    <a:pt x="131" y="160"/>
                  </a:cubicBezTo>
                  <a:cubicBezTo>
                    <a:pt x="122" y="171"/>
                    <a:pt x="108" y="177"/>
                    <a:pt x="93" y="177"/>
                  </a:cubicBezTo>
                  <a:close/>
                  <a:moveTo>
                    <a:pt x="144" y="126"/>
                  </a:moveTo>
                  <a:cubicBezTo>
                    <a:pt x="144" y="136"/>
                    <a:pt x="141" y="144"/>
                    <a:pt x="137" y="152"/>
                  </a:cubicBezTo>
                  <a:cubicBezTo>
                    <a:pt x="16" y="152"/>
                    <a:pt x="16" y="152"/>
                    <a:pt x="16" y="152"/>
                  </a:cubicBezTo>
                  <a:cubicBezTo>
                    <a:pt x="11" y="144"/>
                    <a:pt x="9" y="136"/>
                    <a:pt x="9" y="126"/>
                  </a:cubicBezTo>
                  <a:cubicBezTo>
                    <a:pt x="9" y="76"/>
                    <a:pt x="9" y="76"/>
                    <a:pt x="9" y="76"/>
                  </a:cubicBezTo>
                  <a:cubicBezTo>
                    <a:pt x="144" y="76"/>
                    <a:pt x="144" y="76"/>
                    <a:pt x="144" y="76"/>
                  </a:cubicBezTo>
                  <a:lnTo>
                    <a:pt x="144" y="126"/>
                  </a:lnTo>
                  <a:close/>
                  <a:moveTo>
                    <a:pt x="161" y="131"/>
                  </a:moveTo>
                  <a:cubicBezTo>
                    <a:pt x="152" y="131"/>
                    <a:pt x="152" y="131"/>
                    <a:pt x="152" y="131"/>
                  </a:cubicBezTo>
                  <a:cubicBezTo>
                    <a:pt x="152" y="129"/>
                    <a:pt x="152" y="128"/>
                    <a:pt x="152" y="126"/>
                  </a:cubicBezTo>
                  <a:cubicBezTo>
                    <a:pt x="152" y="97"/>
                    <a:pt x="152" y="97"/>
                    <a:pt x="152" y="97"/>
                  </a:cubicBezTo>
                  <a:cubicBezTo>
                    <a:pt x="161" y="97"/>
                    <a:pt x="161" y="97"/>
                    <a:pt x="161" y="97"/>
                  </a:cubicBezTo>
                  <a:cubicBezTo>
                    <a:pt x="170" y="97"/>
                    <a:pt x="177" y="104"/>
                    <a:pt x="177" y="114"/>
                  </a:cubicBezTo>
                  <a:cubicBezTo>
                    <a:pt x="177" y="123"/>
                    <a:pt x="170" y="131"/>
                    <a:pt x="161" y="131"/>
                  </a:cubicBezTo>
                  <a:close/>
                  <a:moveTo>
                    <a:pt x="76" y="50"/>
                  </a:moveTo>
                  <a:cubicBezTo>
                    <a:pt x="79" y="50"/>
                    <a:pt x="80" y="49"/>
                    <a:pt x="80" y="46"/>
                  </a:cubicBezTo>
                  <a:cubicBezTo>
                    <a:pt x="80" y="4"/>
                    <a:pt x="80" y="4"/>
                    <a:pt x="80" y="4"/>
                  </a:cubicBezTo>
                  <a:cubicBezTo>
                    <a:pt x="80" y="2"/>
                    <a:pt x="79" y="0"/>
                    <a:pt x="76" y="0"/>
                  </a:cubicBezTo>
                  <a:cubicBezTo>
                    <a:pt x="74" y="0"/>
                    <a:pt x="72" y="2"/>
                    <a:pt x="72" y="4"/>
                  </a:cubicBezTo>
                  <a:cubicBezTo>
                    <a:pt x="72" y="46"/>
                    <a:pt x="72" y="46"/>
                    <a:pt x="72" y="46"/>
                  </a:cubicBezTo>
                  <a:cubicBezTo>
                    <a:pt x="72" y="49"/>
                    <a:pt x="74" y="50"/>
                    <a:pt x="76" y="50"/>
                  </a:cubicBezTo>
                  <a:close/>
                  <a:moveTo>
                    <a:pt x="127" y="59"/>
                  </a:moveTo>
                  <a:cubicBezTo>
                    <a:pt x="129" y="59"/>
                    <a:pt x="131" y="57"/>
                    <a:pt x="131" y="55"/>
                  </a:cubicBezTo>
                  <a:cubicBezTo>
                    <a:pt x="131" y="13"/>
                    <a:pt x="131" y="13"/>
                    <a:pt x="131" y="13"/>
                  </a:cubicBezTo>
                  <a:cubicBezTo>
                    <a:pt x="131" y="10"/>
                    <a:pt x="129" y="8"/>
                    <a:pt x="127" y="8"/>
                  </a:cubicBezTo>
                  <a:cubicBezTo>
                    <a:pt x="125" y="8"/>
                    <a:pt x="123" y="10"/>
                    <a:pt x="123" y="13"/>
                  </a:cubicBezTo>
                  <a:cubicBezTo>
                    <a:pt x="123" y="55"/>
                    <a:pt x="123" y="55"/>
                    <a:pt x="123" y="55"/>
                  </a:cubicBezTo>
                  <a:cubicBezTo>
                    <a:pt x="123" y="57"/>
                    <a:pt x="125" y="59"/>
                    <a:pt x="127" y="59"/>
                  </a:cubicBezTo>
                  <a:close/>
                  <a:moveTo>
                    <a:pt x="51" y="59"/>
                  </a:moveTo>
                  <a:cubicBezTo>
                    <a:pt x="53" y="59"/>
                    <a:pt x="55" y="57"/>
                    <a:pt x="55" y="55"/>
                  </a:cubicBezTo>
                  <a:cubicBezTo>
                    <a:pt x="55" y="13"/>
                    <a:pt x="55" y="13"/>
                    <a:pt x="55" y="13"/>
                  </a:cubicBezTo>
                  <a:cubicBezTo>
                    <a:pt x="55" y="10"/>
                    <a:pt x="53" y="8"/>
                    <a:pt x="51" y="8"/>
                  </a:cubicBezTo>
                  <a:cubicBezTo>
                    <a:pt x="49" y="8"/>
                    <a:pt x="47" y="10"/>
                    <a:pt x="47" y="13"/>
                  </a:cubicBezTo>
                  <a:cubicBezTo>
                    <a:pt x="47" y="55"/>
                    <a:pt x="47" y="55"/>
                    <a:pt x="47" y="55"/>
                  </a:cubicBezTo>
                  <a:cubicBezTo>
                    <a:pt x="47" y="57"/>
                    <a:pt x="49" y="59"/>
                    <a:pt x="51" y="59"/>
                  </a:cubicBezTo>
                  <a:close/>
                  <a:moveTo>
                    <a:pt x="26" y="50"/>
                  </a:moveTo>
                  <a:cubicBezTo>
                    <a:pt x="28" y="50"/>
                    <a:pt x="30" y="49"/>
                    <a:pt x="30" y="46"/>
                  </a:cubicBezTo>
                  <a:cubicBezTo>
                    <a:pt x="30" y="21"/>
                    <a:pt x="30" y="21"/>
                    <a:pt x="30" y="21"/>
                  </a:cubicBezTo>
                  <a:cubicBezTo>
                    <a:pt x="30" y="19"/>
                    <a:pt x="28" y="17"/>
                    <a:pt x="26" y="17"/>
                  </a:cubicBezTo>
                  <a:cubicBezTo>
                    <a:pt x="23" y="17"/>
                    <a:pt x="21" y="19"/>
                    <a:pt x="21" y="21"/>
                  </a:cubicBezTo>
                  <a:cubicBezTo>
                    <a:pt x="21" y="46"/>
                    <a:pt x="21" y="46"/>
                    <a:pt x="21" y="46"/>
                  </a:cubicBezTo>
                  <a:cubicBezTo>
                    <a:pt x="21" y="49"/>
                    <a:pt x="23" y="50"/>
                    <a:pt x="26" y="50"/>
                  </a:cubicBez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schemeClr val="bg1"/>
                </a:solidFill>
                <a:effectLst/>
                <a:uLnTx/>
                <a:uFillTx/>
              </a:endParaRPr>
            </a:p>
          </p:txBody>
        </p:sp>
      </p:grpSp>
      <p:grpSp>
        <p:nvGrpSpPr>
          <p:cNvPr id="4" name="Group 3"/>
          <p:cNvGrpSpPr/>
          <p:nvPr/>
        </p:nvGrpSpPr>
        <p:grpSpPr>
          <a:xfrm>
            <a:off x="-17311" y="2507060"/>
            <a:ext cx="1481015" cy="2711538"/>
            <a:chOff x="1247628" y="2587666"/>
            <a:chExt cx="1481015" cy="2711538"/>
          </a:xfrm>
        </p:grpSpPr>
        <p:grpSp>
          <p:nvGrpSpPr>
            <p:cNvPr id="10" name="Group 9"/>
            <p:cNvGrpSpPr/>
            <p:nvPr/>
          </p:nvGrpSpPr>
          <p:grpSpPr>
            <a:xfrm>
              <a:off x="1247628" y="2587666"/>
              <a:ext cx="1481015" cy="2711538"/>
              <a:chOff x="1247628" y="2587666"/>
              <a:chExt cx="1481015" cy="2711538"/>
            </a:xfrm>
          </p:grpSpPr>
          <p:sp>
            <p:nvSpPr>
              <p:cNvPr id="40" name="TextBox 39"/>
              <p:cNvSpPr txBox="1"/>
              <p:nvPr/>
            </p:nvSpPr>
            <p:spPr>
              <a:xfrm>
                <a:off x="1484513" y="3684937"/>
                <a:ext cx="1007245" cy="400110"/>
              </a:xfrm>
              <a:prstGeom prst="rect">
                <a:avLst/>
              </a:prstGeom>
              <a:noFill/>
            </p:spPr>
            <p:txBody>
              <a:bodyPr wrap="square" rtlCol="0" anchor="ctr">
                <a:spAutoFit/>
              </a:bodyPr>
              <a:lstStyle/>
              <a:p>
                <a:pPr algn="ctr"/>
                <a:r>
                  <a:rPr lang="en-US" sz="2000" dirty="0">
                    <a:solidFill>
                      <a:schemeClr val="bg1"/>
                    </a:solidFill>
                    <a:latin typeface="Bebas Neue" panose="020B0606020202050201" pitchFamily="34" charset="0"/>
                  </a:rPr>
                  <a:t>1</a:t>
                </a:r>
              </a:p>
            </p:txBody>
          </p:sp>
          <p:sp>
            <p:nvSpPr>
              <p:cNvPr id="50" name="Freeform 49"/>
              <p:cNvSpPr/>
              <p:nvPr/>
            </p:nvSpPr>
            <p:spPr>
              <a:xfrm rot="10800000">
                <a:off x="1590390" y="2587666"/>
                <a:ext cx="795490" cy="1019786"/>
              </a:xfrm>
              <a:custGeom>
                <a:avLst/>
                <a:gdLst>
                  <a:gd name="connsiteX0" fmla="*/ 397745 w 795490"/>
                  <a:gd name="connsiteY0" fmla="*/ 1019786 h 1019786"/>
                  <a:gd name="connsiteX1" fmla="*/ 0 w 795490"/>
                  <a:gd name="connsiteY1" fmla="*/ 622041 h 1019786"/>
                  <a:gd name="connsiteX2" fmla="*/ 242925 w 795490"/>
                  <a:gd name="connsiteY2" fmla="*/ 255553 h 1019786"/>
                  <a:gd name="connsiteX3" fmla="*/ 281548 w 795490"/>
                  <a:gd name="connsiteY3" fmla="*/ 243564 h 1019786"/>
                  <a:gd name="connsiteX4" fmla="*/ 397747 w 795490"/>
                  <a:gd name="connsiteY4" fmla="*/ 0 h 1019786"/>
                  <a:gd name="connsiteX5" fmla="*/ 513946 w 795490"/>
                  <a:gd name="connsiteY5" fmla="*/ 243565 h 1019786"/>
                  <a:gd name="connsiteX6" fmla="*/ 552565 w 795490"/>
                  <a:gd name="connsiteY6" fmla="*/ 255553 h 1019786"/>
                  <a:gd name="connsiteX7" fmla="*/ 795490 w 795490"/>
                  <a:gd name="connsiteY7" fmla="*/ 622041 h 1019786"/>
                  <a:gd name="connsiteX8" fmla="*/ 397745 w 795490"/>
                  <a:gd name="connsiteY8" fmla="*/ 1019786 h 1019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5490" h="1019786">
                    <a:moveTo>
                      <a:pt x="397745" y="1019786"/>
                    </a:moveTo>
                    <a:cubicBezTo>
                      <a:pt x="178077" y="1019786"/>
                      <a:pt x="0" y="841709"/>
                      <a:pt x="0" y="622041"/>
                    </a:cubicBezTo>
                    <a:cubicBezTo>
                      <a:pt x="0" y="457290"/>
                      <a:pt x="100168" y="315934"/>
                      <a:pt x="242925" y="255553"/>
                    </a:cubicBezTo>
                    <a:lnTo>
                      <a:pt x="281548" y="243564"/>
                    </a:lnTo>
                    <a:lnTo>
                      <a:pt x="397747" y="0"/>
                    </a:lnTo>
                    <a:lnTo>
                      <a:pt x="513946" y="243565"/>
                    </a:lnTo>
                    <a:lnTo>
                      <a:pt x="552565" y="255553"/>
                    </a:lnTo>
                    <a:cubicBezTo>
                      <a:pt x="695322" y="315934"/>
                      <a:pt x="795490" y="457290"/>
                      <a:pt x="795490" y="622041"/>
                    </a:cubicBezTo>
                    <a:cubicBezTo>
                      <a:pt x="795490" y="841709"/>
                      <a:pt x="617413" y="1019786"/>
                      <a:pt x="397745" y="1019786"/>
                    </a:cubicBezTo>
                    <a:close/>
                  </a:path>
                </a:pathLst>
              </a:cu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64" name="Rectangle 63"/>
              <p:cNvSpPr/>
              <p:nvPr/>
            </p:nvSpPr>
            <p:spPr>
              <a:xfrm>
                <a:off x="1247628" y="4139086"/>
                <a:ext cx="1481015" cy="461665"/>
              </a:xfrm>
              <a:prstGeom prst="rect">
                <a:avLst/>
              </a:prstGeom>
            </p:spPr>
            <p:txBody>
              <a:bodyPr wrap="square">
                <a:spAutoFit/>
              </a:bodyPr>
              <a:lstStyle/>
              <a:p>
                <a:pPr algn="ctr"/>
                <a:r>
                  <a:rPr lang="da-DK" sz="2400" dirty="0">
                    <a:solidFill>
                      <a:schemeClr val="bg1"/>
                    </a:solidFill>
                    <a:latin typeface="Bebas Neue" panose="020B0606020202050201" pitchFamily="34" charset="0"/>
                  </a:rPr>
                  <a:t>Problem</a:t>
                </a:r>
                <a:endParaRPr lang="en-US" sz="3200" dirty="0">
                  <a:solidFill>
                    <a:schemeClr val="bg1"/>
                  </a:solidFill>
                  <a:latin typeface="Bebas Neue" panose="020B0606020202050201" pitchFamily="34" charset="0"/>
                </a:endParaRPr>
              </a:p>
            </p:txBody>
          </p:sp>
          <p:sp>
            <p:nvSpPr>
              <p:cNvPr id="66" name="Rectangle 65"/>
              <p:cNvSpPr/>
              <p:nvPr/>
            </p:nvSpPr>
            <p:spPr>
              <a:xfrm>
                <a:off x="1247628" y="4498985"/>
                <a:ext cx="1481015" cy="800219"/>
              </a:xfrm>
              <a:prstGeom prst="rect">
                <a:avLst/>
              </a:prstGeom>
            </p:spPr>
            <p:txBody>
              <a:bodyPr wrap="square">
                <a:spAutoFit/>
              </a:bodyPr>
              <a:lstStyle/>
              <a:p>
                <a:pPr algn="ctr"/>
                <a:r>
                  <a:rPr lang="da-DK" sz="1400" dirty="0">
                    <a:solidFill>
                      <a:schemeClr val="bg1"/>
                    </a:solidFill>
                    <a:latin typeface="+mj-lt"/>
                  </a:rPr>
                  <a:t>Identification and Scope </a:t>
                </a:r>
              </a:p>
              <a:p>
                <a:pPr algn="ctr"/>
                <a:endParaRPr lang="en-US" dirty="0">
                  <a:solidFill>
                    <a:schemeClr val="bg1"/>
                  </a:solidFill>
                  <a:latin typeface="+mj-lt"/>
                </a:endParaRPr>
              </a:p>
            </p:txBody>
          </p:sp>
        </p:grpSp>
        <p:sp>
          <p:nvSpPr>
            <p:cNvPr id="65" name="Freeform 63"/>
            <p:cNvSpPr>
              <a:spLocks noEditPoints="1"/>
            </p:cNvSpPr>
            <p:nvPr/>
          </p:nvSpPr>
          <p:spPr bwMode="auto">
            <a:xfrm>
              <a:off x="1817678" y="2820977"/>
              <a:ext cx="340918" cy="340918"/>
            </a:xfrm>
            <a:custGeom>
              <a:avLst/>
              <a:gdLst>
                <a:gd name="T0" fmla="*/ 34 w 185"/>
                <a:gd name="T1" fmla="*/ 59 h 185"/>
                <a:gd name="T2" fmla="*/ 41 w 185"/>
                <a:gd name="T3" fmla="*/ 63 h 185"/>
                <a:gd name="T4" fmla="*/ 63 w 185"/>
                <a:gd name="T5" fmla="*/ 143 h 185"/>
                <a:gd name="T6" fmla="*/ 59 w 185"/>
                <a:gd name="T7" fmla="*/ 151 h 185"/>
                <a:gd name="T8" fmla="*/ 63 w 185"/>
                <a:gd name="T9" fmla="*/ 143 h 185"/>
                <a:gd name="T10" fmla="*/ 57 w 185"/>
                <a:gd name="T11" fmla="*/ 40 h 185"/>
                <a:gd name="T12" fmla="*/ 64 w 185"/>
                <a:gd name="T13" fmla="*/ 35 h 185"/>
                <a:gd name="T14" fmla="*/ 122 w 185"/>
                <a:gd name="T15" fmla="*/ 41 h 185"/>
                <a:gd name="T16" fmla="*/ 126 w 185"/>
                <a:gd name="T17" fmla="*/ 34 h 185"/>
                <a:gd name="T18" fmla="*/ 122 w 185"/>
                <a:gd name="T19" fmla="*/ 41 h 185"/>
                <a:gd name="T20" fmla="*/ 34 w 185"/>
                <a:gd name="T21" fmla="*/ 126 h 185"/>
                <a:gd name="T22" fmla="*/ 41 w 185"/>
                <a:gd name="T23" fmla="*/ 122 h 185"/>
                <a:gd name="T24" fmla="*/ 29 w 185"/>
                <a:gd name="T25" fmla="*/ 88 h 185"/>
                <a:gd name="T26" fmla="*/ 29 w 185"/>
                <a:gd name="T27" fmla="*/ 97 h 185"/>
                <a:gd name="T28" fmla="*/ 29 w 185"/>
                <a:gd name="T29" fmla="*/ 88 h 185"/>
                <a:gd name="T30" fmla="*/ 144 w 185"/>
                <a:gd name="T31" fmla="*/ 122 h 185"/>
                <a:gd name="T32" fmla="*/ 151 w 185"/>
                <a:gd name="T33" fmla="*/ 126 h 185"/>
                <a:gd name="T34" fmla="*/ 145 w 185"/>
                <a:gd name="T35" fmla="*/ 57 h 185"/>
                <a:gd name="T36" fmla="*/ 149 w 185"/>
                <a:gd name="T37" fmla="*/ 64 h 185"/>
                <a:gd name="T38" fmla="*/ 145 w 185"/>
                <a:gd name="T39" fmla="*/ 57 h 185"/>
                <a:gd name="T40" fmla="*/ 151 w 185"/>
                <a:gd name="T41" fmla="*/ 92 h 185"/>
                <a:gd name="T42" fmla="*/ 160 w 185"/>
                <a:gd name="T43" fmla="*/ 92 h 185"/>
                <a:gd name="T44" fmla="*/ 92 w 185"/>
                <a:gd name="T45" fmla="*/ 0 h 185"/>
                <a:gd name="T46" fmla="*/ 92 w 185"/>
                <a:gd name="T47" fmla="*/ 185 h 185"/>
                <a:gd name="T48" fmla="*/ 92 w 185"/>
                <a:gd name="T49" fmla="*/ 0 h 185"/>
                <a:gd name="T50" fmla="*/ 8 w 185"/>
                <a:gd name="T51" fmla="*/ 92 h 185"/>
                <a:gd name="T52" fmla="*/ 177 w 185"/>
                <a:gd name="T53" fmla="*/ 92 h 185"/>
                <a:gd name="T54" fmla="*/ 130 w 185"/>
                <a:gd name="T55" fmla="*/ 88 h 185"/>
                <a:gd name="T56" fmla="*/ 97 w 185"/>
                <a:gd name="T57" fmla="*/ 76 h 185"/>
                <a:gd name="T58" fmla="*/ 92 w 185"/>
                <a:gd name="T59" fmla="*/ 25 h 185"/>
                <a:gd name="T60" fmla="*/ 88 w 185"/>
                <a:gd name="T61" fmla="*/ 76 h 185"/>
                <a:gd name="T62" fmla="*/ 92 w 185"/>
                <a:gd name="T63" fmla="*/ 109 h 185"/>
                <a:gd name="T64" fmla="*/ 130 w 185"/>
                <a:gd name="T65" fmla="*/ 97 h 185"/>
                <a:gd name="T66" fmla="*/ 130 w 185"/>
                <a:gd name="T67" fmla="*/ 88 h 185"/>
                <a:gd name="T68" fmla="*/ 84 w 185"/>
                <a:gd name="T69" fmla="*/ 92 h 185"/>
                <a:gd name="T70" fmla="*/ 101 w 185"/>
                <a:gd name="T71" fmla="*/ 92 h 185"/>
                <a:gd name="T72" fmla="*/ 122 w 185"/>
                <a:gd name="T73" fmla="*/ 143 h 185"/>
                <a:gd name="T74" fmla="*/ 126 w 185"/>
                <a:gd name="T75" fmla="*/ 151 h 185"/>
                <a:gd name="T76" fmla="*/ 122 w 185"/>
                <a:gd name="T77" fmla="*/ 143 h 185"/>
                <a:gd name="T78" fmla="*/ 88 w 185"/>
                <a:gd name="T79" fmla="*/ 156 h 185"/>
                <a:gd name="T80" fmla="*/ 97 w 185"/>
                <a:gd name="T81" fmla="*/ 156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85" h="185">
                  <a:moveTo>
                    <a:pt x="40" y="57"/>
                  </a:moveTo>
                  <a:cubicBezTo>
                    <a:pt x="38" y="56"/>
                    <a:pt x="35" y="57"/>
                    <a:pt x="34" y="59"/>
                  </a:cubicBezTo>
                  <a:cubicBezTo>
                    <a:pt x="33" y="61"/>
                    <a:pt x="33" y="63"/>
                    <a:pt x="35" y="64"/>
                  </a:cubicBezTo>
                  <a:cubicBezTo>
                    <a:pt x="37" y="66"/>
                    <a:pt x="40" y="65"/>
                    <a:pt x="41" y="63"/>
                  </a:cubicBezTo>
                  <a:cubicBezTo>
                    <a:pt x="42" y="61"/>
                    <a:pt x="42" y="58"/>
                    <a:pt x="40" y="57"/>
                  </a:cubicBezTo>
                  <a:close/>
                  <a:moveTo>
                    <a:pt x="63" y="143"/>
                  </a:moveTo>
                  <a:cubicBezTo>
                    <a:pt x="61" y="142"/>
                    <a:pt x="58" y="143"/>
                    <a:pt x="57" y="145"/>
                  </a:cubicBezTo>
                  <a:cubicBezTo>
                    <a:pt x="56" y="147"/>
                    <a:pt x="57" y="150"/>
                    <a:pt x="59" y="151"/>
                  </a:cubicBezTo>
                  <a:cubicBezTo>
                    <a:pt x="61" y="152"/>
                    <a:pt x="63" y="151"/>
                    <a:pt x="64" y="149"/>
                  </a:cubicBezTo>
                  <a:cubicBezTo>
                    <a:pt x="66" y="147"/>
                    <a:pt x="65" y="145"/>
                    <a:pt x="63" y="143"/>
                  </a:cubicBezTo>
                  <a:close/>
                  <a:moveTo>
                    <a:pt x="59" y="34"/>
                  </a:moveTo>
                  <a:cubicBezTo>
                    <a:pt x="57" y="35"/>
                    <a:pt x="56" y="38"/>
                    <a:pt x="57" y="40"/>
                  </a:cubicBezTo>
                  <a:cubicBezTo>
                    <a:pt x="58" y="42"/>
                    <a:pt x="61" y="42"/>
                    <a:pt x="63" y="41"/>
                  </a:cubicBezTo>
                  <a:cubicBezTo>
                    <a:pt x="65" y="40"/>
                    <a:pt x="66" y="37"/>
                    <a:pt x="64" y="35"/>
                  </a:cubicBezTo>
                  <a:cubicBezTo>
                    <a:pt x="63" y="33"/>
                    <a:pt x="61" y="33"/>
                    <a:pt x="59" y="34"/>
                  </a:cubicBezTo>
                  <a:close/>
                  <a:moveTo>
                    <a:pt x="122" y="41"/>
                  </a:moveTo>
                  <a:cubicBezTo>
                    <a:pt x="124" y="42"/>
                    <a:pt x="127" y="42"/>
                    <a:pt x="128" y="40"/>
                  </a:cubicBezTo>
                  <a:cubicBezTo>
                    <a:pt x="129" y="38"/>
                    <a:pt x="128" y="35"/>
                    <a:pt x="126" y="34"/>
                  </a:cubicBezTo>
                  <a:cubicBezTo>
                    <a:pt x="124" y="33"/>
                    <a:pt x="122" y="33"/>
                    <a:pt x="120" y="35"/>
                  </a:cubicBezTo>
                  <a:cubicBezTo>
                    <a:pt x="119" y="37"/>
                    <a:pt x="120" y="40"/>
                    <a:pt x="122" y="41"/>
                  </a:cubicBezTo>
                  <a:close/>
                  <a:moveTo>
                    <a:pt x="35" y="120"/>
                  </a:moveTo>
                  <a:cubicBezTo>
                    <a:pt x="33" y="121"/>
                    <a:pt x="33" y="124"/>
                    <a:pt x="34" y="126"/>
                  </a:cubicBezTo>
                  <a:cubicBezTo>
                    <a:pt x="35" y="128"/>
                    <a:pt x="38" y="129"/>
                    <a:pt x="40" y="128"/>
                  </a:cubicBezTo>
                  <a:cubicBezTo>
                    <a:pt x="42" y="126"/>
                    <a:pt x="42" y="124"/>
                    <a:pt x="41" y="122"/>
                  </a:cubicBezTo>
                  <a:cubicBezTo>
                    <a:pt x="40" y="120"/>
                    <a:pt x="37" y="119"/>
                    <a:pt x="35" y="120"/>
                  </a:cubicBezTo>
                  <a:close/>
                  <a:moveTo>
                    <a:pt x="29" y="88"/>
                  </a:moveTo>
                  <a:cubicBezTo>
                    <a:pt x="27" y="88"/>
                    <a:pt x="25" y="90"/>
                    <a:pt x="25" y="92"/>
                  </a:cubicBezTo>
                  <a:cubicBezTo>
                    <a:pt x="25" y="95"/>
                    <a:pt x="27" y="97"/>
                    <a:pt x="29" y="97"/>
                  </a:cubicBezTo>
                  <a:cubicBezTo>
                    <a:pt x="31" y="97"/>
                    <a:pt x="33" y="95"/>
                    <a:pt x="33" y="92"/>
                  </a:cubicBezTo>
                  <a:cubicBezTo>
                    <a:pt x="33" y="90"/>
                    <a:pt x="31" y="88"/>
                    <a:pt x="29" y="88"/>
                  </a:cubicBezTo>
                  <a:close/>
                  <a:moveTo>
                    <a:pt x="149" y="120"/>
                  </a:moveTo>
                  <a:cubicBezTo>
                    <a:pt x="147" y="119"/>
                    <a:pt x="145" y="120"/>
                    <a:pt x="144" y="122"/>
                  </a:cubicBezTo>
                  <a:cubicBezTo>
                    <a:pt x="142" y="124"/>
                    <a:pt x="143" y="126"/>
                    <a:pt x="145" y="128"/>
                  </a:cubicBezTo>
                  <a:cubicBezTo>
                    <a:pt x="147" y="129"/>
                    <a:pt x="150" y="128"/>
                    <a:pt x="151" y="126"/>
                  </a:cubicBezTo>
                  <a:cubicBezTo>
                    <a:pt x="152" y="124"/>
                    <a:pt x="151" y="121"/>
                    <a:pt x="149" y="120"/>
                  </a:cubicBezTo>
                  <a:close/>
                  <a:moveTo>
                    <a:pt x="145" y="57"/>
                  </a:moveTo>
                  <a:cubicBezTo>
                    <a:pt x="143" y="58"/>
                    <a:pt x="142" y="61"/>
                    <a:pt x="144" y="63"/>
                  </a:cubicBezTo>
                  <a:cubicBezTo>
                    <a:pt x="145" y="65"/>
                    <a:pt x="147" y="66"/>
                    <a:pt x="149" y="64"/>
                  </a:cubicBezTo>
                  <a:cubicBezTo>
                    <a:pt x="151" y="63"/>
                    <a:pt x="152" y="61"/>
                    <a:pt x="151" y="59"/>
                  </a:cubicBezTo>
                  <a:cubicBezTo>
                    <a:pt x="150" y="57"/>
                    <a:pt x="147" y="56"/>
                    <a:pt x="145" y="57"/>
                  </a:cubicBezTo>
                  <a:close/>
                  <a:moveTo>
                    <a:pt x="156" y="88"/>
                  </a:moveTo>
                  <a:cubicBezTo>
                    <a:pt x="153" y="88"/>
                    <a:pt x="151" y="90"/>
                    <a:pt x="151" y="92"/>
                  </a:cubicBezTo>
                  <a:cubicBezTo>
                    <a:pt x="151" y="95"/>
                    <a:pt x="153" y="97"/>
                    <a:pt x="156" y="97"/>
                  </a:cubicBezTo>
                  <a:cubicBezTo>
                    <a:pt x="158" y="97"/>
                    <a:pt x="160" y="95"/>
                    <a:pt x="160" y="92"/>
                  </a:cubicBezTo>
                  <a:cubicBezTo>
                    <a:pt x="160" y="90"/>
                    <a:pt x="158" y="88"/>
                    <a:pt x="156" y="88"/>
                  </a:cubicBezTo>
                  <a:close/>
                  <a:moveTo>
                    <a:pt x="92" y="0"/>
                  </a:moveTo>
                  <a:cubicBezTo>
                    <a:pt x="41" y="0"/>
                    <a:pt x="0" y="41"/>
                    <a:pt x="0" y="92"/>
                  </a:cubicBezTo>
                  <a:cubicBezTo>
                    <a:pt x="0" y="144"/>
                    <a:pt x="41" y="185"/>
                    <a:pt x="92" y="185"/>
                  </a:cubicBezTo>
                  <a:cubicBezTo>
                    <a:pt x="144" y="185"/>
                    <a:pt x="185" y="144"/>
                    <a:pt x="185" y="92"/>
                  </a:cubicBezTo>
                  <a:cubicBezTo>
                    <a:pt x="185" y="41"/>
                    <a:pt x="144" y="0"/>
                    <a:pt x="92" y="0"/>
                  </a:cubicBezTo>
                  <a:close/>
                  <a:moveTo>
                    <a:pt x="92" y="177"/>
                  </a:moveTo>
                  <a:cubicBezTo>
                    <a:pt x="46" y="177"/>
                    <a:pt x="8" y="139"/>
                    <a:pt x="8" y="92"/>
                  </a:cubicBezTo>
                  <a:cubicBezTo>
                    <a:pt x="8" y="46"/>
                    <a:pt x="46" y="8"/>
                    <a:pt x="92" y="8"/>
                  </a:cubicBezTo>
                  <a:cubicBezTo>
                    <a:pt x="139" y="8"/>
                    <a:pt x="177" y="46"/>
                    <a:pt x="177" y="92"/>
                  </a:cubicBezTo>
                  <a:cubicBezTo>
                    <a:pt x="177" y="139"/>
                    <a:pt x="139" y="177"/>
                    <a:pt x="92" y="177"/>
                  </a:cubicBezTo>
                  <a:close/>
                  <a:moveTo>
                    <a:pt x="130" y="88"/>
                  </a:moveTo>
                  <a:cubicBezTo>
                    <a:pt x="109" y="88"/>
                    <a:pt x="109" y="88"/>
                    <a:pt x="109" y="88"/>
                  </a:cubicBezTo>
                  <a:cubicBezTo>
                    <a:pt x="107" y="82"/>
                    <a:pt x="103" y="78"/>
                    <a:pt x="97" y="76"/>
                  </a:cubicBezTo>
                  <a:cubicBezTo>
                    <a:pt x="97" y="29"/>
                    <a:pt x="97" y="29"/>
                    <a:pt x="97" y="29"/>
                  </a:cubicBezTo>
                  <a:cubicBezTo>
                    <a:pt x="97" y="27"/>
                    <a:pt x="95" y="25"/>
                    <a:pt x="92" y="25"/>
                  </a:cubicBezTo>
                  <a:cubicBezTo>
                    <a:pt x="90" y="25"/>
                    <a:pt x="88" y="27"/>
                    <a:pt x="88" y="29"/>
                  </a:cubicBezTo>
                  <a:cubicBezTo>
                    <a:pt x="88" y="76"/>
                    <a:pt x="88" y="76"/>
                    <a:pt x="88" y="76"/>
                  </a:cubicBezTo>
                  <a:cubicBezTo>
                    <a:pt x="81" y="78"/>
                    <a:pt x="76" y="84"/>
                    <a:pt x="76" y="92"/>
                  </a:cubicBezTo>
                  <a:cubicBezTo>
                    <a:pt x="76" y="102"/>
                    <a:pt x="83" y="109"/>
                    <a:pt x="92" y="109"/>
                  </a:cubicBezTo>
                  <a:cubicBezTo>
                    <a:pt x="100" y="109"/>
                    <a:pt x="107" y="104"/>
                    <a:pt x="109" y="97"/>
                  </a:cubicBezTo>
                  <a:cubicBezTo>
                    <a:pt x="130" y="97"/>
                    <a:pt x="130" y="97"/>
                    <a:pt x="130" y="97"/>
                  </a:cubicBezTo>
                  <a:cubicBezTo>
                    <a:pt x="133" y="97"/>
                    <a:pt x="135" y="95"/>
                    <a:pt x="135" y="92"/>
                  </a:cubicBezTo>
                  <a:cubicBezTo>
                    <a:pt x="135" y="90"/>
                    <a:pt x="133" y="88"/>
                    <a:pt x="130" y="88"/>
                  </a:cubicBezTo>
                  <a:close/>
                  <a:moveTo>
                    <a:pt x="92" y="101"/>
                  </a:moveTo>
                  <a:cubicBezTo>
                    <a:pt x="88" y="101"/>
                    <a:pt x="84" y="97"/>
                    <a:pt x="84" y="92"/>
                  </a:cubicBezTo>
                  <a:cubicBezTo>
                    <a:pt x="84" y="88"/>
                    <a:pt x="88" y="84"/>
                    <a:pt x="92" y="84"/>
                  </a:cubicBezTo>
                  <a:cubicBezTo>
                    <a:pt x="97" y="84"/>
                    <a:pt x="101" y="88"/>
                    <a:pt x="101" y="92"/>
                  </a:cubicBezTo>
                  <a:cubicBezTo>
                    <a:pt x="101" y="97"/>
                    <a:pt x="97" y="101"/>
                    <a:pt x="92" y="101"/>
                  </a:cubicBezTo>
                  <a:close/>
                  <a:moveTo>
                    <a:pt x="122" y="143"/>
                  </a:moveTo>
                  <a:cubicBezTo>
                    <a:pt x="120" y="145"/>
                    <a:pt x="119" y="147"/>
                    <a:pt x="120" y="149"/>
                  </a:cubicBezTo>
                  <a:cubicBezTo>
                    <a:pt x="122" y="151"/>
                    <a:pt x="124" y="152"/>
                    <a:pt x="126" y="151"/>
                  </a:cubicBezTo>
                  <a:cubicBezTo>
                    <a:pt x="128" y="150"/>
                    <a:pt x="129" y="147"/>
                    <a:pt x="128" y="145"/>
                  </a:cubicBezTo>
                  <a:cubicBezTo>
                    <a:pt x="127" y="143"/>
                    <a:pt x="124" y="142"/>
                    <a:pt x="122" y="143"/>
                  </a:cubicBezTo>
                  <a:close/>
                  <a:moveTo>
                    <a:pt x="92" y="151"/>
                  </a:moveTo>
                  <a:cubicBezTo>
                    <a:pt x="90" y="151"/>
                    <a:pt x="88" y="153"/>
                    <a:pt x="88" y="156"/>
                  </a:cubicBezTo>
                  <a:cubicBezTo>
                    <a:pt x="88" y="158"/>
                    <a:pt x="90" y="160"/>
                    <a:pt x="92" y="160"/>
                  </a:cubicBezTo>
                  <a:cubicBezTo>
                    <a:pt x="95" y="160"/>
                    <a:pt x="97" y="158"/>
                    <a:pt x="97" y="156"/>
                  </a:cubicBezTo>
                  <a:cubicBezTo>
                    <a:pt x="97" y="153"/>
                    <a:pt x="95" y="151"/>
                    <a:pt x="92" y="151"/>
                  </a:cubicBez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schemeClr val="bg1"/>
                </a:solidFill>
                <a:effectLst/>
                <a:uLnTx/>
                <a:uFillTx/>
              </a:endParaRPr>
            </a:p>
          </p:txBody>
        </p:sp>
      </p:grpSp>
      <p:grpSp>
        <p:nvGrpSpPr>
          <p:cNvPr id="21" name="Group 2047">
            <a:extLst>
              <a:ext uri="{FF2B5EF4-FFF2-40B4-BE49-F238E27FC236}">
                <a16:creationId xmlns:a16="http://schemas.microsoft.com/office/drawing/2014/main" id="{CCCE21A6-CA8E-7577-1200-5DBF2C13B8C9}"/>
              </a:ext>
            </a:extLst>
          </p:cNvPr>
          <p:cNvGrpSpPr/>
          <p:nvPr/>
        </p:nvGrpSpPr>
        <p:grpSpPr>
          <a:xfrm>
            <a:off x="10464450" y="2599387"/>
            <a:ext cx="1870753" cy="2478879"/>
            <a:chOff x="7900976" y="2679993"/>
            <a:chExt cx="1870753" cy="2478879"/>
          </a:xfrm>
        </p:grpSpPr>
        <p:sp>
          <p:nvSpPr>
            <p:cNvPr id="23" name="TextBox 53">
              <a:extLst>
                <a:ext uri="{FF2B5EF4-FFF2-40B4-BE49-F238E27FC236}">
                  <a16:creationId xmlns:a16="http://schemas.microsoft.com/office/drawing/2014/main" id="{9EDB8A1D-BC4D-E844-3224-7CF834BCCA13}"/>
                </a:ext>
              </a:extLst>
            </p:cNvPr>
            <p:cNvSpPr txBox="1"/>
            <p:nvPr/>
          </p:nvSpPr>
          <p:spPr>
            <a:xfrm>
              <a:off x="8137861" y="3684937"/>
              <a:ext cx="1007245" cy="400110"/>
            </a:xfrm>
            <a:prstGeom prst="rect">
              <a:avLst/>
            </a:prstGeom>
            <a:noFill/>
          </p:spPr>
          <p:txBody>
            <a:bodyPr wrap="square" rtlCol="0" anchor="ctr">
              <a:spAutoFit/>
            </a:bodyPr>
            <a:lstStyle/>
            <a:p>
              <a:pPr algn="ctr"/>
              <a:r>
                <a:rPr lang="en-US" sz="2000" dirty="0">
                  <a:solidFill>
                    <a:schemeClr val="bg1"/>
                  </a:solidFill>
                  <a:latin typeface="Bebas Neue" panose="020B0606020202050201" pitchFamily="34" charset="0"/>
                </a:rPr>
                <a:t>6</a:t>
              </a:r>
            </a:p>
          </p:txBody>
        </p:sp>
        <p:sp>
          <p:nvSpPr>
            <p:cNvPr id="24" name="Freeform 56">
              <a:extLst>
                <a:ext uri="{FF2B5EF4-FFF2-40B4-BE49-F238E27FC236}">
                  <a16:creationId xmlns:a16="http://schemas.microsoft.com/office/drawing/2014/main" id="{4997C0E3-3D98-FBF6-7ACA-F498C80556B0}"/>
                </a:ext>
              </a:extLst>
            </p:cNvPr>
            <p:cNvSpPr/>
            <p:nvPr/>
          </p:nvSpPr>
          <p:spPr>
            <a:xfrm rot="10800000" flipV="1">
              <a:off x="8243738" y="4139086"/>
              <a:ext cx="795490" cy="1019786"/>
            </a:xfrm>
            <a:custGeom>
              <a:avLst/>
              <a:gdLst>
                <a:gd name="connsiteX0" fmla="*/ 397745 w 795490"/>
                <a:gd name="connsiteY0" fmla="*/ 1019786 h 1019786"/>
                <a:gd name="connsiteX1" fmla="*/ 0 w 795490"/>
                <a:gd name="connsiteY1" fmla="*/ 622041 h 1019786"/>
                <a:gd name="connsiteX2" fmla="*/ 242925 w 795490"/>
                <a:gd name="connsiteY2" fmla="*/ 255553 h 1019786"/>
                <a:gd name="connsiteX3" fmla="*/ 281548 w 795490"/>
                <a:gd name="connsiteY3" fmla="*/ 243564 h 1019786"/>
                <a:gd name="connsiteX4" fmla="*/ 397747 w 795490"/>
                <a:gd name="connsiteY4" fmla="*/ 0 h 1019786"/>
                <a:gd name="connsiteX5" fmla="*/ 513946 w 795490"/>
                <a:gd name="connsiteY5" fmla="*/ 243565 h 1019786"/>
                <a:gd name="connsiteX6" fmla="*/ 552565 w 795490"/>
                <a:gd name="connsiteY6" fmla="*/ 255553 h 1019786"/>
                <a:gd name="connsiteX7" fmla="*/ 795490 w 795490"/>
                <a:gd name="connsiteY7" fmla="*/ 622041 h 1019786"/>
                <a:gd name="connsiteX8" fmla="*/ 397745 w 795490"/>
                <a:gd name="connsiteY8" fmla="*/ 1019786 h 1019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5490" h="1019786">
                  <a:moveTo>
                    <a:pt x="397745" y="1019786"/>
                  </a:moveTo>
                  <a:cubicBezTo>
                    <a:pt x="178077" y="1019786"/>
                    <a:pt x="0" y="841709"/>
                    <a:pt x="0" y="622041"/>
                  </a:cubicBezTo>
                  <a:cubicBezTo>
                    <a:pt x="0" y="457290"/>
                    <a:pt x="100168" y="315934"/>
                    <a:pt x="242925" y="255553"/>
                  </a:cubicBezTo>
                  <a:lnTo>
                    <a:pt x="281548" y="243564"/>
                  </a:lnTo>
                  <a:lnTo>
                    <a:pt x="397747" y="0"/>
                  </a:lnTo>
                  <a:lnTo>
                    <a:pt x="513946" y="243565"/>
                  </a:lnTo>
                  <a:lnTo>
                    <a:pt x="552565" y="255553"/>
                  </a:lnTo>
                  <a:cubicBezTo>
                    <a:pt x="695322" y="315934"/>
                    <a:pt x="795490" y="457290"/>
                    <a:pt x="795490" y="622041"/>
                  </a:cubicBezTo>
                  <a:cubicBezTo>
                    <a:pt x="795490" y="841709"/>
                    <a:pt x="617413" y="1019786"/>
                    <a:pt x="397745" y="1019786"/>
                  </a:cubicBezTo>
                  <a:close/>
                </a:path>
              </a:pathLst>
            </a:cu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25" name="Rectangle 67">
              <a:extLst>
                <a:ext uri="{FF2B5EF4-FFF2-40B4-BE49-F238E27FC236}">
                  <a16:creationId xmlns:a16="http://schemas.microsoft.com/office/drawing/2014/main" id="{090E72D5-CCAA-1751-ED76-46AE768F12DB}"/>
                </a:ext>
              </a:extLst>
            </p:cNvPr>
            <p:cNvSpPr/>
            <p:nvPr/>
          </p:nvSpPr>
          <p:spPr>
            <a:xfrm>
              <a:off x="7900976" y="2679993"/>
              <a:ext cx="1870753" cy="523220"/>
            </a:xfrm>
            <a:prstGeom prst="rect">
              <a:avLst/>
            </a:prstGeom>
          </p:spPr>
          <p:txBody>
            <a:bodyPr wrap="square">
              <a:spAutoFit/>
            </a:bodyPr>
            <a:lstStyle/>
            <a:p>
              <a:pPr algn="ctr"/>
              <a:r>
                <a:rPr lang="da-DK" sz="1400" dirty="0">
                  <a:solidFill>
                    <a:schemeClr val="bg1"/>
                  </a:solidFill>
                  <a:latin typeface="+mj-lt"/>
                </a:rPr>
                <a:t>Final Report, Slide Deck and Presentation</a:t>
              </a:r>
              <a:endParaRPr lang="en-US" dirty="0">
                <a:solidFill>
                  <a:schemeClr val="bg1"/>
                </a:solidFill>
                <a:latin typeface="+mj-lt"/>
              </a:endParaRPr>
            </a:p>
          </p:txBody>
        </p:sp>
        <p:sp>
          <p:nvSpPr>
            <p:cNvPr id="26" name="Rectangle 70">
              <a:extLst>
                <a:ext uri="{FF2B5EF4-FFF2-40B4-BE49-F238E27FC236}">
                  <a16:creationId xmlns:a16="http://schemas.microsoft.com/office/drawing/2014/main" id="{85E27284-230D-635C-D83F-49C94679FD7A}"/>
                </a:ext>
              </a:extLst>
            </p:cNvPr>
            <p:cNvSpPr/>
            <p:nvPr/>
          </p:nvSpPr>
          <p:spPr>
            <a:xfrm>
              <a:off x="7900976" y="3178829"/>
              <a:ext cx="1481015" cy="461665"/>
            </a:xfrm>
            <a:prstGeom prst="rect">
              <a:avLst/>
            </a:prstGeom>
          </p:spPr>
          <p:txBody>
            <a:bodyPr wrap="square">
              <a:spAutoFit/>
            </a:bodyPr>
            <a:lstStyle/>
            <a:p>
              <a:pPr algn="ctr"/>
              <a:r>
                <a:rPr lang="da-DK" sz="2400" dirty="0">
                  <a:solidFill>
                    <a:schemeClr val="bg1"/>
                  </a:solidFill>
                  <a:latin typeface="Bebas Neue" panose="020B0606020202050201" pitchFamily="34" charset="0"/>
                </a:rPr>
                <a:t>DOCUMENT</a:t>
              </a:r>
              <a:endParaRPr lang="en-US" sz="3200" dirty="0">
                <a:solidFill>
                  <a:schemeClr val="bg1"/>
                </a:solidFill>
                <a:latin typeface="Bebas Neue" panose="020B0606020202050201" pitchFamily="34" charset="0"/>
              </a:endParaRPr>
            </a:p>
          </p:txBody>
        </p:sp>
      </p:grpSp>
      <p:sp>
        <p:nvSpPr>
          <p:cNvPr id="27" name="Freeform 498">
            <a:extLst>
              <a:ext uri="{FF2B5EF4-FFF2-40B4-BE49-F238E27FC236}">
                <a16:creationId xmlns:a16="http://schemas.microsoft.com/office/drawing/2014/main" id="{E01B521F-1C31-5A32-9753-6C9373C859A7}"/>
              </a:ext>
            </a:extLst>
          </p:cNvPr>
          <p:cNvSpPr>
            <a:spLocks noEditPoints="1"/>
          </p:cNvSpPr>
          <p:nvPr/>
        </p:nvSpPr>
        <p:spPr bwMode="auto">
          <a:xfrm>
            <a:off x="11008768" y="4501142"/>
            <a:ext cx="392377" cy="394706"/>
          </a:xfrm>
          <a:custGeom>
            <a:avLst/>
            <a:gdLst>
              <a:gd name="T0" fmla="*/ 130 w 185"/>
              <a:gd name="T1" fmla="*/ 60 h 186"/>
              <a:gd name="T2" fmla="*/ 130 w 185"/>
              <a:gd name="T3" fmla="*/ 51 h 186"/>
              <a:gd name="T4" fmla="*/ 101 w 185"/>
              <a:gd name="T5" fmla="*/ 55 h 186"/>
              <a:gd name="T6" fmla="*/ 105 w 185"/>
              <a:gd name="T7" fmla="*/ 76 h 186"/>
              <a:gd name="T8" fmla="*/ 152 w 185"/>
              <a:gd name="T9" fmla="*/ 72 h 186"/>
              <a:gd name="T10" fmla="*/ 105 w 185"/>
              <a:gd name="T11" fmla="*/ 68 h 186"/>
              <a:gd name="T12" fmla="*/ 105 w 185"/>
              <a:gd name="T13" fmla="*/ 76 h 186"/>
              <a:gd name="T14" fmla="*/ 122 w 185"/>
              <a:gd name="T15" fmla="*/ 93 h 186"/>
              <a:gd name="T16" fmla="*/ 122 w 185"/>
              <a:gd name="T17" fmla="*/ 85 h 186"/>
              <a:gd name="T18" fmla="*/ 101 w 185"/>
              <a:gd name="T19" fmla="*/ 89 h 186"/>
              <a:gd name="T20" fmla="*/ 177 w 185"/>
              <a:gd name="T21" fmla="*/ 9 h 186"/>
              <a:gd name="T22" fmla="*/ 92 w 185"/>
              <a:gd name="T23" fmla="*/ 0 h 186"/>
              <a:gd name="T24" fmla="*/ 8 w 185"/>
              <a:gd name="T25" fmla="*/ 9 h 186"/>
              <a:gd name="T26" fmla="*/ 0 w 185"/>
              <a:gd name="T27" fmla="*/ 26 h 186"/>
              <a:gd name="T28" fmla="*/ 8 w 185"/>
              <a:gd name="T29" fmla="*/ 135 h 186"/>
              <a:gd name="T30" fmla="*/ 88 w 185"/>
              <a:gd name="T31" fmla="*/ 144 h 186"/>
              <a:gd name="T32" fmla="*/ 64 w 185"/>
              <a:gd name="T33" fmla="*/ 179 h 186"/>
              <a:gd name="T34" fmla="*/ 67 w 185"/>
              <a:gd name="T35" fmla="*/ 186 h 186"/>
              <a:gd name="T36" fmla="*/ 92 w 185"/>
              <a:gd name="T37" fmla="*/ 163 h 186"/>
              <a:gd name="T38" fmla="*/ 118 w 185"/>
              <a:gd name="T39" fmla="*/ 186 h 186"/>
              <a:gd name="T40" fmla="*/ 121 w 185"/>
              <a:gd name="T41" fmla="*/ 179 h 186"/>
              <a:gd name="T42" fmla="*/ 97 w 185"/>
              <a:gd name="T43" fmla="*/ 144 h 186"/>
              <a:gd name="T44" fmla="*/ 177 w 185"/>
              <a:gd name="T45" fmla="*/ 135 h 186"/>
              <a:gd name="T46" fmla="*/ 185 w 185"/>
              <a:gd name="T47" fmla="*/ 26 h 186"/>
              <a:gd name="T48" fmla="*/ 177 w 185"/>
              <a:gd name="T49" fmla="*/ 9 h 186"/>
              <a:gd name="T50" fmla="*/ 17 w 185"/>
              <a:gd name="T51" fmla="*/ 135 h 186"/>
              <a:gd name="T52" fmla="*/ 168 w 185"/>
              <a:gd name="T53" fmla="*/ 34 h 186"/>
              <a:gd name="T54" fmla="*/ 177 w 185"/>
              <a:gd name="T55" fmla="*/ 26 h 186"/>
              <a:gd name="T56" fmla="*/ 8 w 185"/>
              <a:gd name="T57" fmla="*/ 17 h 186"/>
              <a:gd name="T58" fmla="*/ 177 w 185"/>
              <a:gd name="T59" fmla="*/ 26 h 186"/>
              <a:gd name="T60" fmla="*/ 147 w 185"/>
              <a:gd name="T61" fmla="*/ 110 h 186"/>
              <a:gd name="T62" fmla="*/ 147 w 185"/>
              <a:gd name="T63" fmla="*/ 102 h 186"/>
              <a:gd name="T64" fmla="*/ 101 w 185"/>
              <a:gd name="T65" fmla="*/ 106 h 186"/>
              <a:gd name="T66" fmla="*/ 42 w 185"/>
              <a:gd name="T67" fmla="*/ 110 h 186"/>
              <a:gd name="T68" fmla="*/ 84 w 185"/>
              <a:gd name="T69" fmla="*/ 102 h 186"/>
              <a:gd name="T70" fmla="*/ 76 w 185"/>
              <a:gd name="T71" fmla="*/ 51 h 186"/>
              <a:gd name="T72" fmla="*/ 33 w 185"/>
              <a:gd name="T73" fmla="*/ 60 h 186"/>
              <a:gd name="T74" fmla="*/ 42 w 185"/>
              <a:gd name="T75" fmla="*/ 110 h 186"/>
              <a:gd name="T76" fmla="*/ 76 w 185"/>
              <a:gd name="T77" fmla="*/ 60 h 186"/>
              <a:gd name="T78" fmla="*/ 42 w 185"/>
              <a:gd name="T79" fmla="*/ 102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5" h="186">
                <a:moveTo>
                  <a:pt x="105" y="60"/>
                </a:moveTo>
                <a:cubicBezTo>
                  <a:pt x="130" y="60"/>
                  <a:pt x="130" y="60"/>
                  <a:pt x="130" y="60"/>
                </a:cubicBezTo>
                <a:cubicBezTo>
                  <a:pt x="133" y="60"/>
                  <a:pt x="135" y="58"/>
                  <a:pt x="135" y="55"/>
                </a:cubicBezTo>
                <a:cubicBezTo>
                  <a:pt x="135" y="53"/>
                  <a:pt x="133" y="51"/>
                  <a:pt x="130" y="51"/>
                </a:cubicBezTo>
                <a:cubicBezTo>
                  <a:pt x="105" y="51"/>
                  <a:pt x="105" y="51"/>
                  <a:pt x="105" y="51"/>
                </a:cubicBezTo>
                <a:cubicBezTo>
                  <a:pt x="103" y="51"/>
                  <a:pt x="101" y="53"/>
                  <a:pt x="101" y="55"/>
                </a:cubicBezTo>
                <a:cubicBezTo>
                  <a:pt x="101" y="58"/>
                  <a:pt x="103" y="60"/>
                  <a:pt x="105" y="60"/>
                </a:cubicBezTo>
                <a:close/>
                <a:moveTo>
                  <a:pt x="105" y="76"/>
                </a:moveTo>
                <a:cubicBezTo>
                  <a:pt x="147" y="76"/>
                  <a:pt x="147" y="76"/>
                  <a:pt x="147" y="76"/>
                </a:cubicBezTo>
                <a:cubicBezTo>
                  <a:pt x="150" y="76"/>
                  <a:pt x="152" y="75"/>
                  <a:pt x="152" y="72"/>
                </a:cubicBezTo>
                <a:cubicBezTo>
                  <a:pt x="152" y="70"/>
                  <a:pt x="150" y="68"/>
                  <a:pt x="147" y="68"/>
                </a:cubicBezTo>
                <a:cubicBezTo>
                  <a:pt x="105" y="68"/>
                  <a:pt x="105" y="68"/>
                  <a:pt x="105" y="68"/>
                </a:cubicBezTo>
                <a:cubicBezTo>
                  <a:pt x="103" y="68"/>
                  <a:pt x="101" y="70"/>
                  <a:pt x="101" y="72"/>
                </a:cubicBezTo>
                <a:cubicBezTo>
                  <a:pt x="101" y="75"/>
                  <a:pt x="103" y="76"/>
                  <a:pt x="105" y="76"/>
                </a:cubicBezTo>
                <a:close/>
                <a:moveTo>
                  <a:pt x="105" y="93"/>
                </a:moveTo>
                <a:cubicBezTo>
                  <a:pt x="122" y="93"/>
                  <a:pt x="122" y="93"/>
                  <a:pt x="122" y="93"/>
                </a:cubicBezTo>
                <a:cubicBezTo>
                  <a:pt x="124" y="93"/>
                  <a:pt x="126" y="91"/>
                  <a:pt x="126" y="89"/>
                </a:cubicBezTo>
                <a:cubicBezTo>
                  <a:pt x="126" y="87"/>
                  <a:pt x="124" y="85"/>
                  <a:pt x="122" y="85"/>
                </a:cubicBezTo>
                <a:cubicBezTo>
                  <a:pt x="105" y="85"/>
                  <a:pt x="105" y="85"/>
                  <a:pt x="105" y="85"/>
                </a:cubicBezTo>
                <a:cubicBezTo>
                  <a:pt x="103" y="85"/>
                  <a:pt x="101" y="87"/>
                  <a:pt x="101" y="89"/>
                </a:cubicBezTo>
                <a:cubicBezTo>
                  <a:pt x="101" y="91"/>
                  <a:pt x="103" y="93"/>
                  <a:pt x="105" y="93"/>
                </a:cubicBezTo>
                <a:close/>
                <a:moveTo>
                  <a:pt x="177" y="9"/>
                </a:moveTo>
                <a:cubicBezTo>
                  <a:pt x="101" y="9"/>
                  <a:pt x="101" y="9"/>
                  <a:pt x="101" y="9"/>
                </a:cubicBezTo>
                <a:cubicBezTo>
                  <a:pt x="101" y="4"/>
                  <a:pt x="97" y="0"/>
                  <a:pt x="92" y="0"/>
                </a:cubicBezTo>
                <a:cubicBezTo>
                  <a:pt x="88" y="0"/>
                  <a:pt x="84" y="4"/>
                  <a:pt x="84" y="9"/>
                </a:cubicBezTo>
                <a:cubicBezTo>
                  <a:pt x="8" y="9"/>
                  <a:pt x="8" y="9"/>
                  <a:pt x="8" y="9"/>
                </a:cubicBezTo>
                <a:cubicBezTo>
                  <a:pt x="3" y="9"/>
                  <a:pt x="0" y="13"/>
                  <a:pt x="0" y="17"/>
                </a:cubicBezTo>
                <a:cubicBezTo>
                  <a:pt x="0" y="26"/>
                  <a:pt x="0" y="26"/>
                  <a:pt x="0" y="26"/>
                </a:cubicBezTo>
                <a:cubicBezTo>
                  <a:pt x="0" y="30"/>
                  <a:pt x="3" y="34"/>
                  <a:pt x="8" y="34"/>
                </a:cubicBezTo>
                <a:cubicBezTo>
                  <a:pt x="8" y="135"/>
                  <a:pt x="8" y="135"/>
                  <a:pt x="8" y="135"/>
                </a:cubicBezTo>
                <a:cubicBezTo>
                  <a:pt x="8" y="140"/>
                  <a:pt x="12" y="144"/>
                  <a:pt x="17" y="144"/>
                </a:cubicBezTo>
                <a:cubicBezTo>
                  <a:pt x="88" y="144"/>
                  <a:pt x="88" y="144"/>
                  <a:pt x="88" y="144"/>
                </a:cubicBezTo>
                <a:cubicBezTo>
                  <a:pt x="88" y="155"/>
                  <a:pt x="88" y="155"/>
                  <a:pt x="88" y="155"/>
                </a:cubicBezTo>
                <a:cubicBezTo>
                  <a:pt x="64" y="179"/>
                  <a:pt x="64" y="179"/>
                  <a:pt x="64" y="179"/>
                </a:cubicBezTo>
                <a:cubicBezTo>
                  <a:pt x="63" y="180"/>
                  <a:pt x="63" y="181"/>
                  <a:pt x="63" y="182"/>
                </a:cubicBezTo>
                <a:cubicBezTo>
                  <a:pt x="63" y="184"/>
                  <a:pt x="65" y="186"/>
                  <a:pt x="67" y="186"/>
                </a:cubicBezTo>
                <a:cubicBezTo>
                  <a:pt x="68" y="186"/>
                  <a:pt x="69" y="186"/>
                  <a:pt x="70" y="185"/>
                </a:cubicBezTo>
                <a:cubicBezTo>
                  <a:pt x="92" y="163"/>
                  <a:pt x="92" y="163"/>
                  <a:pt x="92" y="163"/>
                </a:cubicBezTo>
                <a:cubicBezTo>
                  <a:pt x="115" y="185"/>
                  <a:pt x="115" y="185"/>
                  <a:pt x="115" y="185"/>
                </a:cubicBezTo>
                <a:cubicBezTo>
                  <a:pt x="116" y="186"/>
                  <a:pt x="117" y="186"/>
                  <a:pt x="118" y="186"/>
                </a:cubicBezTo>
                <a:cubicBezTo>
                  <a:pt x="120" y="186"/>
                  <a:pt x="122" y="184"/>
                  <a:pt x="122" y="182"/>
                </a:cubicBezTo>
                <a:cubicBezTo>
                  <a:pt x="122" y="181"/>
                  <a:pt x="122" y="180"/>
                  <a:pt x="121" y="179"/>
                </a:cubicBezTo>
                <a:cubicBezTo>
                  <a:pt x="97" y="155"/>
                  <a:pt x="97" y="155"/>
                  <a:pt x="97" y="155"/>
                </a:cubicBezTo>
                <a:cubicBezTo>
                  <a:pt x="97" y="144"/>
                  <a:pt x="97" y="144"/>
                  <a:pt x="97" y="144"/>
                </a:cubicBezTo>
                <a:cubicBezTo>
                  <a:pt x="168" y="144"/>
                  <a:pt x="168" y="144"/>
                  <a:pt x="168" y="144"/>
                </a:cubicBezTo>
                <a:cubicBezTo>
                  <a:pt x="173" y="144"/>
                  <a:pt x="177" y="140"/>
                  <a:pt x="177" y="135"/>
                </a:cubicBezTo>
                <a:cubicBezTo>
                  <a:pt x="177" y="34"/>
                  <a:pt x="177" y="34"/>
                  <a:pt x="177" y="34"/>
                </a:cubicBezTo>
                <a:cubicBezTo>
                  <a:pt x="182" y="34"/>
                  <a:pt x="185" y="30"/>
                  <a:pt x="185" y="26"/>
                </a:cubicBezTo>
                <a:cubicBezTo>
                  <a:pt x="185" y="17"/>
                  <a:pt x="185" y="17"/>
                  <a:pt x="185" y="17"/>
                </a:cubicBezTo>
                <a:cubicBezTo>
                  <a:pt x="185" y="13"/>
                  <a:pt x="182" y="9"/>
                  <a:pt x="177" y="9"/>
                </a:cubicBezTo>
                <a:close/>
                <a:moveTo>
                  <a:pt x="168" y="135"/>
                </a:moveTo>
                <a:cubicBezTo>
                  <a:pt x="17" y="135"/>
                  <a:pt x="17" y="135"/>
                  <a:pt x="17" y="135"/>
                </a:cubicBezTo>
                <a:cubicBezTo>
                  <a:pt x="17" y="34"/>
                  <a:pt x="17" y="34"/>
                  <a:pt x="17" y="34"/>
                </a:cubicBezTo>
                <a:cubicBezTo>
                  <a:pt x="168" y="34"/>
                  <a:pt x="168" y="34"/>
                  <a:pt x="168" y="34"/>
                </a:cubicBezTo>
                <a:lnTo>
                  <a:pt x="168" y="135"/>
                </a:lnTo>
                <a:close/>
                <a:moveTo>
                  <a:pt x="177" y="26"/>
                </a:moveTo>
                <a:cubicBezTo>
                  <a:pt x="8" y="26"/>
                  <a:pt x="8" y="26"/>
                  <a:pt x="8" y="26"/>
                </a:cubicBezTo>
                <a:cubicBezTo>
                  <a:pt x="8" y="17"/>
                  <a:pt x="8" y="17"/>
                  <a:pt x="8" y="17"/>
                </a:cubicBezTo>
                <a:cubicBezTo>
                  <a:pt x="177" y="17"/>
                  <a:pt x="177" y="17"/>
                  <a:pt x="177" y="17"/>
                </a:cubicBezTo>
                <a:lnTo>
                  <a:pt x="177" y="26"/>
                </a:lnTo>
                <a:close/>
                <a:moveTo>
                  <a:pt x="105" y="110"/>
                </a:moveTo>
                <a:cubicBezTo>
                  <a:pt x="147" y="110"/>
                  <a:pt x="147" y="110"/>
                  <a:pt x="147" y="110"/>
                </a:cubicBezTo>
                <a:cubicBezTo>
                  <a:pt x="150" y="110"/>
                  <a:pt x="152" y="108"/>
                  <a:pt x="152" y="106"/>
                </a:cubicBezTo>
                <a:cubicBezTo>
                  <a:pt x="152" y="104"/>
                  <a:pt x="150" y="102"/>
                  <a:pt x="147" y="102"/>
                </a:cubicBezTo>
                <a:cubicBezTo>
                  <a:pt x="105" y="102"/>
                  <a:pt x="105" y="102"/>
                  <a:pt x="105" y="102"/>
                </a:cubicBezTo>
                <a:cubicBezTo>
                  <a:pt x="103" y="102"/>
                  <a:pt x="101" y="104"/>
                  <a:pt x="101" y="106"/>
                </a:cubicBezTo>
                <a:cubicBezTo>
                  <a:pt x="101" y="108"/>
                  <a:pt x="103" y="110"/>
                  <a:pt x="105" y="110"/>
                </a:cubicBezTo>
                <a:close/>
                <a:moveTo>
                  <a:pt x="42" y="110"/>
                </a:moveTo>
                <a:cubicBezTo>
                  <a:pt x="76" y="110"/>
                  <a:pt x="76" y="110"/>
                  <a:pt x="76" y="110"/>
                </a:cubicBezTo>
                <a:cubicBezTo>
                  <a:pt x="80" y="110"/>
                  <a:pt x="84" y="106"/>
                  <a:pt x="84" y="102"/>
                </a:cubicBezTo>
                <a:cubicBezTo>
                  <a:pt x="84" y="60"/>
                  <a:pt x="84" y="60"/>
                  <a:pt x="84" y="60"/>
                </a:cubicBezTo>
                <a:cubicBezTo>
                  <a:pt x="84" y="55"/>
                  <a:pt x="80" y="51"/>
                  <a:pt x="76" y="51"/>
                </a:cubicBezTo>
                <a:cubicBezTo>
                  <a:pt x="42" y="51"/>
                  <a:pt x="42" y="51"/>
                  <a:pt x="42" y="51"/>
                </a:cubicBezTo>
                <a:cubicBezTo>
                  <a:pt x="37" y="51"/>
                  <a:pt x="33" y="55"/>
                  <a:pt x="33" y="60"/>
                </a:cubicBezTo>
                <a:cubicBezTo>
                  <a:pt x="33" y="102"/>
                  <a:pt x="33" y="102"/>
                  <a:pt x="33" y="102"/>
                </a:cubicBezTo>
                <a:cubicBezTo>
                  <a:pt x="33" y="106"/>
                  <a:pt x="37" y="110"/>
                  <a:pt x="42" y="110"/>
                </a:cubicBezTo>
                <a:close/>
                <a:moveTo>
                  <a:pt x="42" y="60"/>
                </a:moveTo>
                <a:cubicBezTo>
                  <a:pt x="76" y="60"/>
                  <a:pt x="76" y="60"/>
                  <a:pt x="76" y="60"/>
                </a:cubicBezTo>
                <a:cubicBezTo>
                  <a:pt x="76" y="102"/>
                  <a:pt x="76" y="102"/>
                  <a:pt x="76" y="102"/>
                </a:cubicBezTo>
                <a:cubicBezTo>
                  <a:pt x="42" y="102"/>
                  <a:pt x="42" y="102"/>
                  <a:pt x="42" y="102"/>
                </a:cubicBezTo>
                <a:lnTo>
                  <a:pt x="42" y="60"/>
                </a:ln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schemeClr val="bg1"/>
              </a:solidFill>
              <a:effectLst/>
              <a:uLnTx/>
              <a:uFillTx/>
            </a:endParaRPr>
          </a:p>
        </p:txBody>
      </p:sp>
      <p:sp>
        <p:nvSpPr>
          <p:cNvPr id="29" name="Freeform 513">
            <a:extLst>
              <a:ext uri="{FF2B5EF4-FFF2-40B4-BE49-F238E27FC236}">
                <a16:creationId xmlns:a16="http://schemas.microsoft.com/office/drawing/2014/main" id="{FA0A0A9D-37BC-A6ED-7301-4BAE701E4F98}"/>
              </a:ext>
            </a:extLst>
          </p:cNvPr>
          <p:cNvSpPr>
            <a:spLocks noEditPoints="1"/>
          </p:cNvSpPr>
          <p:nvPr/>
        </p:nvSpPr>
        <p:spPr bwMode="auto">
          <a:xfrm>
            <a:off x="9359177" y="2732703"/>
            <a:ext cx="402857" cy="392378"/>
          </a:xfrm>
          <a:custGeom>
            <a:avLst/>
            <a:gdLst>
              <a:gd name="T0" fmla="*/ 0 w 190"/>
              <a:gd name="T1" fmla="*/ 185 h 185"/>
              <a:gd name="T2" fmla="*/ 77 w 190"/>
              <a:gd name="T3" fmla="*/ 153 h 185"/>
              <a:gd name="T4" fmla="*/ 15 w 190"/>
              <a:gd name="T5" fmla="*/ 170 h 185"/>
              <a:gd name="T6" fmla="*/ 38 w 190"/>
              <a:gd name="T7" fmla="*/ 143 h 185"/>
              <a:gd name="T8" fmla="*/ 15 w 190"/>
              <a:gd name="T9" fmla="*/ 170 h 185"/>
              <a:gd name="T10" fmla="*/ 118 w 190"/>
              <a:gd name="T11" fmla="*/ 97 h 185"/>
              <a:gd name="T12" fmla="*/ 109 w 190"/>
              <a:gd name="T13" fmla="*/ 97 h 185"/>
              <a:gd name="T14" fmla="*/ 184 w 190"/>
              <a:gd name="T15" fmla="*/ 1 h 185"/>
              <a:gd name="T16" fmla="*/ 88 w 190"/>
              <a:gd name="T17" fmla="*/ 38 h 185"/>
              <a:gd name="T18" fmla="*/ 10 w 190"/>
              <a:gd name="T19" fmla="*/ 91 h 185"/>
              <a:gd name="T20" fmla="*/ 52 w 190"/>
              <a:gd name="T21" fmla="*/ 133 h 185"/>
              <a:gd name="T22" fmla="*/ 82 w 190"/>
              <a:gd name="T23" fmla="*/ 143 h 185"/>
              <a:gd name="T24" fmla="*/ 117 w 190"/>
              <a:gd name="T25" fmla="*/ 127 h 185"/>
              <a:gd name="T26" fmla="*/ 184 w 190"/>
              <a:gd name="T27" fmla="*/ 1 h 185"/>
              <a:gd name="T28" fmla="*/ 98 w 190"/>
              <a:gd name="T29" fmla="*/ 155 h 185"/>
              <a:gd name="T30" fmla="*/ 82 w 190"/>
              <a:gd name="T31" fmla="*/ 134 h 185"/>
              <a:gd name="T32" fmla="*/ 75 w 190"/>
              <a:gd name="T33" fmla="*/ 135 h 185"/>
              <a:gd name="T34" fmla="*/ 50 w 190"/>
              <a:gd name="T35" fmla="*/ 105 h 185"/>
              <a:gd name="T36" fmla="*/ 30 w 190"/>
              <a:gd name="T37" fmla="*/ 87 h 185"/>
              <a:gd name="T38" fmla="*/ 61 w 190"/>
              <a:gd name="T39" fmla="*/ 75 h 185"/>
              <a:gd name="T40" fmla="*/ 109 w 190"/>
              <a:gd name="T41" fmla="*/ 125 h 185"/>
              <a:gd name="T42" fmla="*/ 134 w 190"/>
              <a:gd name="T43" fmla="*/ 99 h 185"/>
              <a:gd name="T44" fmla="*/ 67 w 190"/>
              <a:gd name="T45" fmla="*/ 70 h 185"/>
              <a:gd name="T46" fmla="*/ 94 w 190"/>
              <a:gd name="T47" fmla="*/ 44 h 185"/>
              <a:gd name="T48" fmla="*/ 141 w 190"/>
              <a:gd name="T49" fmla="*/ 91 h 185"/>
              <a:gd name="T50" fmla="*/ 84 w 190"/>
              <a:gd name="T51" fmla="*/ 72 h 185"/>
              <a:gd name="T52" fmla="*/ 92 w 190"/>
              <a:gd name="T53" fmla="*/ 72 h 185"/>
              <a:gd name="T54" fmla="*/ 139 w 190"/>
              <a:gd name="T55" fmla="*/ 59 h 185"/>
              <a:gd name="T56" fmla="*/ 139 w 190"/>
              <a:gd name="T57" fmla="*/ 34 h 185"/>
              <a:gd name="T58" fmla="*/ 139 w 190"/>
              <a:gd name="T59" fmla="*/ 59 h 185"/>
              <a:gd name="T60" fmla="*/ 143 w 190"/>
              <a:gd name="T61" fmla="*/ 46 h 185"/>
              <a:gd name="T62" fmla="*/ 135 w 190"/>
              <a:gd name="T63" fmla="*/ 46 h 185"/>
              <a:gd name="T64" fmla="*/ 101 w 190"/>
              <a:gd name="T65" fmla="*/ 88 h 185"/>
              <a:gd name="T66" fmla="*/ 101 w 190"/>
              <a:gd name="T67" fmla="*/ 80 h 185"/>
              <a:gd name="T68" fmla="*/ 101 w 190"/>
              <a:gd name="T69" fmla="*/ 88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0" h="185">
                <a:moveTo>
                  <a:pt x="32" y="104"/>
                </a:moveTo>
                <a:cubicBezTo>
                  <a:pt x="0" y="185"/>
                  <a:pt x="0" y="185"/>
                  <a:pt x="0" y="185"/>
                </a:cubicBezTo>
                <a:cubicBezTo>
                  <a:pt x="82" y="153"/>
                  <a:pt x="82" y="153"/>
                  <a:pt x="82" y="153"/>
                </a:cubicBezTo>
                <a:cubicBezTo>
                  <a:pt x="80" y="153"/>
                  <a:pt x="79" y="153"/>
                  <a:pt x="77" y="153"/>
                </a:cubicBezTo>
                <a:cubicBezTo>
                  <a:pt x="52" y="153"/>
                  <a:pt x="29" y="129"/>
                  <a:pt x="32" y="104"/>
                </a:cubicBezTo>
                <a:close/>
                <a:moveTo>
                  <a:pt x="15" y="170"/>
                </a:moveTo>
                <a:cubicBezTo>
                  <a:pt x="30" y="132"/>
                  <a:pt x="30" y="132"/>
                  <a:pt x="30" y="132"/>
                </a:cubicBezTo>
                <a:cubicBezTo>
                  <a:pt x="32" y="136"/>
                  <a:pt x="35" y="140"/>
                  <a:pt x="38" y="143"/>
                </a:cubicBezTo>
                <a:cubicBezTo>
                  <a:pt x="42" y="148"/>
                  <a:pt x="47" y="152"/>
                  <a:pt x="53" y="155"/>
                </a:cubicBezTo>
                <a:lnTo>
                  <a:pt x="15" y="170"/>
                </a:lnTo>
                <a:close/>
                <a:moveTo>
                  <a:pt x="113" y="101"/>
                </a:moveTo>
                <a:cubicBezTo>
                  <a:pt x="116" y="101"/>
                  <a:pt x="118" y="99"/>
                  <a:pt x="118" y="97"/>
                </a:cubicBezTo>
                <a:cubicBezTo>
                  <a:pt x="118" y="95"/>
                  <a:pt x="116" y="93"/>
                  <a:pt x="113" y="93"/>
                </a:cubicBezTo>
                <a:cubicBezTo>
                  <a:pt x="111" y="93"/>
                  <a:pt x="109" y="95"/>
                  <a:pt x="109" y="97"/>
                </a:cubicBezTo>
                <a:cubicBezTo>
                  <a:pt x="109" y="99"/>
                  <a:pt x="111" y="101"/>
                  <a:pt x="113" y="101"/>
                </a:cubicBezTo>
                <a:close/>
                <a:moveTo>
                  <a:pt x="184" y="1"/>
                </a:moveTo>
                <a:cubicBezTo>
                  <a:pt x="183" y="0"/>
                  <a:pt x="180" y="0"/>
                  <a:pt x="177" y="0"/>
                </a:cubicBezTo>
                <a:cubicBezTo>
                  <a:pt x="159" y="0"/>
                  <a:pt x="113" y="13"/>
                  <a:pt x="88" y="38"/>
                </a:cubicBezTo>
                <a:cubicBezTo>
                  <a:pt x="82" y="44"/>
                  <a:pt x="62" y="62"/>
                  <a:pt x="58" y="68"/>
                </a:cubicBezTo>
                <a:cubicBezTo>
                  <a:pt x="43" y="72"/>
                  <a:pt x="22" y="80"/>
                  <a:pt x="10" y="91"/>
                </a:cubicBezTo>
                <a:cubicBezTo>
                  <a:pt x="10" y="91"/>
                  <a:pt x="25" y="91"/>
                  <a:pt x="42" y="103"/>
                </a:cubicBezTo>
                <a:cubicBezTo>
                  <a:pt x="40" y="113"/>
                  <a:pt x="43" y="124"/>
                  <a:pt x="52" y="133"/>
                </a:cubicBezTo>
                <a:cubicBezTo>
                  <a:pt x="59" y="140"/>
                  <a:pt x="67" y="144"/>
                  <a:pt x="75" y="144"/>
                </a:cubicBezTo>
                <a:cubicBezTo>
                  <a:pt x="78" y="144"/>
                  <a:pt x="80" y="143"/>
                  <a:pt x="82" y="143"/>
                </a:cubicBezTo>
                <a:cubicBezTo>
                  <a:pt x="94" y="160"/>
                  <a:pt x="94" y="175"/>
                  <a:pt x="94" y="175"/>
                </a:cubicBezTo>
                <a:cubicBezTo>
                  <a:pt x="105" y="163"/>
                  <a:pt x="113" y="142"/>
                  <a:pt x="117" y="127"/>
                </a:cubicBezTo>
                <a:cubicBezTo>
                  <a:pt x="124" y="123"/>
                  <a:pt x="141" y="103"/>
                  <a:pt x="147" y="97"/>
                </a:cubicBezTo>
                <a:cubicBezTo>
                  <a:pt x="177" y="68"/>
                  <a:pt x="190" y="7"/>
                  <a:pt x="184" y="1"/>
                </a:cubicBezTo>
                <a:close/>
                <a:moveTo>
                  <a:pt x="109" y="125"/>
                </a:moveTo>
                <a:cubicBezTo>
                  <a:pt x="106" y="136"/>
                  <a:pt x="102" y="147"/>
                  <a:pt x="98" y="155"/>
                </a:cubicBezTo>
                <a:cubicBezTo>
                  <a:pt x="96" y="150"/>
                  <a:pt x="93" y="144"/>
                  <a:pt x="89" y="138"/>
                </a:cubicBezTo>
                <a:cubicBezTo>
                  <a:pt x="88" y="136"/>
                  <a:pt x="85" y="134"/>
                  <a:pt x="82" y="134"/>
                </a:cubicBezTo>
                <a:cubicBezTo>
                  <a:pt x="82" y="134"/>
                  <a:pt x="81" y="134"/>
                  <a:pt x="80" y="135"/>
                </a:cubicBezTo>
                <a:cubicBezTo>
                  <a:pt x="79" y="135"/>
                  <a:pt x="77" y="135"/>
                  <a:pt x="75" y="135"/>
                </a:cubicBezTo>
                <a:cubicBezTo>
                  <a:pt x="69" y="135"/>
                  <a:pt x="63" y="132"/>
                  <a:pt x="58" y="127"/>
                </a:cubicBezTo>
                <a:cubicBezTo>
                  <a:pt x="51" y="121"/>
                  <a:pt x="48" y="113"/>
                  <a:pt x="50" y="105"/>
                </a:cubicBezTo>
                <a:cubicBezTo>
                  <a:pt x="51" y="101"/>
                  <a:pt x="50" y="98"/>
                  <a:pt x="47" y="96"/>
                </a:cubicBezTo>
                <a:cubicBezTo>
                  <a:pt x="41" y="92"/>
                  <a:pt x="35" y="89"/>
                  <a:pt x="30" y="87"/>
                </a:cubicBezTo>
                <a:cubicBezTo>
                  <a:pt x="38" y="83"/>
                  <a:pt x="49" y="79"/>
                  <a:pt x="60" y="76"/>
                </a:cubicBezTo>
                <a:cubicBezTo>
                  <a:pt x="60" y="76"/>
                  <a:pt x="60" y="76"/>
                  <a:pt x="61" y="75"/>
                </a:cubicBezTo>
                <a:cubicBezTo>
                  <a:pt x="110" y="124"/>
                  <a:pt x="110" y="124"/>
                  <a:pt x="110" y="124"/>
                </a:cubicBezTo>
                <a:cubicBezTo>
                  <a:pt x="110" y="125"/>
                  <a:pt x="109" y="125"/>
                  <a:pt x="109" y="125"/>
                </a:cubicBezTo>
                <a:close/>
                <a:moveTo>
                  <a:pt x="141" y="91"/>
                </a:moveTo>
                <a:cubicBezTo>
                  <a:pt x="140" y="93"/>
                  <a:pt x="137" y="96"/>
                  <a:pt x="134" y="99"/>
                </a:cubicBezTo>
                <a:cubicBezTo>
                  <a:pt x="129" y="105"/>
                  <a:pt x="120" y="113"/>
                  <a:pt x="115" y="118"/>
                </a:cubicBezTo>
                <a:cubicBezTo>
                  <a:pt x="67" y="70"/>
                  <a:pt x="67" y="70"/>
                  <a:pt x="67" y="70"/>
                </a:cubicBezTo>
                <a:cubicBezTo>
                  <a:pt x="72" y="65"/>
                  <a:pt x="80" y="56"/>
                  <a:pt x="86" y="51"/>
                </a:cubicBezTo>
                <a:cubicBezTo>
                  <a:pt x="89" y="48"/>
                  <a:pt x="92" y="45"/>
                  <a:pt x="94" y="44"/>
                </a:cubicBezTo>
                <a:cubicBezTo>
                  <a:pt x="116" y="21"/>
                  <a:pt x="160" y="8"/>
                  <a:pt x="177" y="8"/>
                </a:cubicBezTo>
                <a:cubicBezTo>
                  <a:pt x="177" y="22"/>
                  <a:pt x="165" y="68"/>
                  <a:pt x="141" y="91"/>
                </a:cubicBezTo>
                <a:close/>
                <a:moveTo>
                  <a:pt x="88" y="67"/>
                </a:moveTo>
                <a:cubicBezTo>
                  <a:pt x="86" y="67"/>
                  <a:pt x="84" y="69"/>
                  <a:pt x="84" y="72"/>
                </a:cubicBezTo>
                <a:cubicBezTo>
                  <a:pt x="84" y="74"/>
                  <a:pt x="86" y="76"/>
                  <a:pt x="88" y="76"/>
                </a:cubicBezTo>
                <a:cubicBezTo>
                  <a:pt x="90" y="76"/>
                  <a:pt x="92" y="74"/>
                  <a:pt x="92" y="72"/>
                </a:cubicBezTo>
                <a:cubicBezTo>
                  <a:pt x="92" y="69"/>
                  <a:pt x="90" y="67"/>
                  <a:pt x="88" y="67"/>
                </a:cubicBezTo>
                <a:close/>
                <a:moveTo>
                  <a:pt x="139" y="59"/>
                </a:moveTo>
                <a:cubicBezTo>
                  <a:pt x="146" y="59"/>
                  <a:pt x="151" y="53"/>
                  <a:pt x="151" y="46"/>
                </a:cubicBezTo>
                <a:cubicBezTo>
                  <a:pt x="151" y="39"/>
                  <a:pt x="146" y="34"/>
                  <a:pt x="139" y="34"/>
                </a:cubicBezTo>
                <a:cubicBezTo>
                  <a:pt x="132" y="34"/>
                  <a:pt x="126" y="39"/>
                  <a:pt x="126" y="46"/>
                </a:cubicBezTo>
                <a:cubicBezTo>
                  <a:pt x="126" y="53"/>
                  <a:pt x="132" y="59"/>
                  <a:pt x="139" y="59"/>
                </a:cubicBezTo>
                <a:close/>
                <a:moveTo>
                  <a:pt x="139" y="42"/>
                </a:moveTo>
                <a:cubicBezTo>
                  <a:pt x="141" y="42"/>
                  <a:pt x="143" y="44"/>
                  <a:pt x="143" y="46"/>
                </a:cubicBezTo>
                <a:cubicBezTo>
                  <a:pt x="143" y="49"/>
                  <a:pt x="141" y="50"/>
                  <a:pt x="139" y="50"/>
                </a:cubicBezTo>
                <a:cubicBezTo>
                  <a:pt x="136" y="50"/>
                  <a:pt x="135" y="49"/>
                  <a:pt x="135" y="46"/>
                </a:cubicBezTo>
                <a:cubicBezTo>
                  <a:pt x="135" y="44"/>
                  <a:pt x="136" y="42"/>
                  <a:pt x="139" y="42"/>
                </a:cubicBezTo>
                <a:close/>
                <a:moveTo>
                  <a:pt x="101" y="88"/>
                </a:moveTo>
                <a:cubicBezTo>
                  <a:pt x="103" y="88"/>
                  <a:pt x="105" y="87"/>
                  <a:pt x="105" y="84"/>
                </a:cubicBezTo>
                <a:cubicBezTo>
                  <a:pt x="105" y="82"/>
                  <a:pt x="103" y="80"/>
                  <a:pt x="101" y="80"/>
                </a:cubicBezTo>
                <a:cubicBezTo>
                  <a:pt x="98" y="80"/>
                  <a:pt x="97" y="82"/>
                  <a:pt x="97" y="84"/>
                </a:cubicBezTo>
                <a:cubicBezTo>
                  <a:pt x="97" y="87"/>
                  <a:pt x="98" y="88"/>
                  <a:pt x="101" y="88"/>
                </a:cubicBezTo>
                <a:close/>
              </a:path>
            </a:pathLst>
          </a:custGeom>
          <a:solidFill>
            <a:srgbClr val="FFFFFF"/>
          </a:solidFill>
          <a:ln>
            <a:noFill/>
          </a:ln>
        </p:spPr>
        <p:txBody>
          <a:bodyPr vert="horz" wrap="square" lIns="68580" tIns="34290" rIns="68580" bIns="34290" numCol="1" anchor="t" anchorCtr="0" compatLnSpc="1">
            <a:prstTxWarp prst="textNoShape">
              <a:avLst/>
            </a:prstTxWarp>
          </a:bodyPr>
          <a:lstStyle/>
          <a:p>
            <a:pPr marL="0" marR="0" lvl="0" indent="0" defTabSz="4572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schemeClr val="bg1"/>
              </a:solidFill>
              <a:effectLst/>
              <a:uLnTx/>
              <a:uFillTx/>
            </a:endParaRPr>
          </a:p>
        </p:txBody>
      </p:sp>
      <p:sp>
        <p:nvSpPr>
          <p:cNvPr id="30" name="Freeform 480">
            <a:extLst>
              <a:ext uri="{FF2B5EF4-FFF2-40B4-BE49-F238E27FC236}">
                <a16:creationId xmlns:a16="http://schemas.microsoft.com/office/drawing/2014/main" id="{E19B8505-9C67-759A-9013-10E0E106C6CE}"/>
              </a:ext>
            </a:extLst>
          </p:cNvPr>
          <p:cNvSpPr>
            <a:spLocks noEditPoints="1"/>
          </p:cNvSpPr>
          <p:nvPr/>
        </p:nvSpPr>
        <p:spPr bwMode="auto">
          <a:xfrm>
            <a:off x="4956480" y="2749500"/>
            <a:ext cx="331737" cy="363074"/>
          </a:xfrm>
          <a:custGeom>
            <a:avLst/>
            <a:gdLst>
              <a:gd name="T0" fmla="*/ 42 w 169"/>
              <a:gd name="T1" fmla="*/ 147 h 185"/>
              <a:gd name="T2" fmla="*/ 50 w 169"/>
              <a:gd name="T3" fmla="*/ 147 h 185"/>
              <a:gd name="T4" fmla="*/ 55 w 169"/>
              <a:gd name="T5" fmla="*/ 101 h 185"/>
              <a:gd name="T6" fmla="*/ 55 w 169"/>
              <a:gd name="T7" fmla="*/ 126 h 185"/>
              <a:gd name="T8" fmla="*/ 55 w 169"/>
              <a:gd name="T9" fmla="*/ 101 h 185"/>
              <a:gd name="T10" fmla="*/ 50 w 169"/>
              <a:gd name="T11" fmla="*/ 114 h 185"/>
              <a:gd name="T12" fmla="*/ 59 w 169"/>
              <a:gd name="T13" fmla="*/ 114 h 185"/>
              <a:gd name="T14" fmla="*/ 84 w 169"/>
              <a:gd name="T15" fmla="*/ 135 h 185"/>
              <a:gd name="T16" fmla="*/ 84 w 169"/>
              <a:gd name="T17" fmla="*/ 152 h 185"/>
              <a:gd name="T18" fmla="*/ 84 w 169"/>
              <a:gd name="T19" fmla="*/ 135 h 185"/>
              <a:gd name="T20" fmla="*/ 126 w 169"/>
              <a:gd name="T21" fmla="*/ 156 h 185"/>
              <a:gd name="T22" fmla="*/ 135 w 169"/>
              <a:gd name="T23" fmla="*/ 156 h 185"/>
              <a:gd name="T24" fmla="*/ 101 w 169"/>
              <a:gd name="T25" fmla="*/ 93 h 185"/>
              <a:gd name="T26" fmla="*/ 101 w 169"/>
              <a:gd name="T27" fmla="*/ 109 h 185"/>
              <a:gd name="T28" fmla="*/ 101 w 169"/>
              <a:gd name="T29" fmla="*/ 93 h 185"/>
              <a:gd name="T30" fmla="*/ 118 w 169"/>
              <a:gd name="T31" fmla="*/ 25 h 185"/>
              <a:gd name="T32" fmla="*/ 135 w 169"/>
              <a:gd name="T33" fmla="*/ 17 h 185"/>
              <a:gd name="T34" fmla="*/ 126 w 169"/>
              <a:gd name="T35" fmla="*/ 0 h 185"/>
              <a:gd name="T36" fmla="*/ 34 w 169"/>
              <a:gd name="T37" fmla="*/ 8 h 185"/>
              <a:gd name="T38" fmla="*/ 42 w 169"/>
              <a:gd name="T39" fmla="*/ 25 h 185"/>
              <a:gd name="T40" fmla="*/ 50 w 169"/>
              <a:gd name="T41" fmla="*/ 50 h 185"/>
              <a:gd name="T42" fmla="*/ 42 w 169"/>
              <a:gd name="T43" fmla="*/ 185 h 185"/>
              <a:gd name="T44" fmla="*/ 169 w 169"/>
              <a:gd name="T45" fmla="*/ 143 h 185"/>
              <a:gd name="T46" fmla="*/ 42 w 169"/>
              <a:gd name="T47" fmla="*/ 17 h 185"/>
              <a:gd name="T48" fmla="*/ 126 w 169"/>
              <a:gd name="T49" fmla="*/ 8 h 185"/>
              <a:gd name="T50" fmla="*/ 42 w 169"/>
              <a:gd name="T51" fmla="*/ 17 h 185"/>
              <a:gd name="T52" fmla="*/ 110 w 169"/>
              <a:gd name="T53" fmla="*/ 38 h 185"/>
              <a:gd name="T54" fmla="*/ 59 w 169"/>
              <a:gd name="T55" fmla="*/ 50 h 185"/>
              <a:gd name="T56" fmla="*/ 59 w 169"/>
              <a:gd name="T57" fmla="*/ 25 h 185"/>
              <a:gd name="T58" fmla="*/ 126 w 169"/>
              <a:gd name="T59" fmla="*/ 177 h 185"/>
              <a:gd name="T60" fmla="*/ 8 w 169"/>
              <a:gd name="T61" fmla="*/ 143 h 185"/>
              <a:gd name="T62" fmla="*/ 58 w 169"/>
              <a:gd name="T63" fmla="*/ 58 h 185"/>
              <a:gd name="T64" fmla="*/ 87 w 169"/>
              <a:gd name="T65" fmla="*/ 53 h 185"/>
              <a:gd name="T66" fmla="*/ 110 w 169"/>
              <a:gd name="T67" fmla="*/ 50 h 185"/>
              <a:gd name="T68" fmla="*/ 160 w 169"/>
              <a:gd name="T69" fmla="*/ 143 h 185"/>
              <a:gd name="T70" fmla="*/ 122 w 169"/>
              <a:gd name="T71" fmla="*/ 126 h 185"/>
              <a:gd name="T72" fmla="*/ 122 w 169"/>
              <a:gd name="T73" fmla="*/ 135 h 185"/>
              <a:gd name="T74" fmla="*/ 122 w 169"/>
              <a:gd name="T75" fmla="*/ 126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9" h="185">
                <a:moveTo>
                  <a:pt x="46" y="143"/>
                </a:moveTo>
                <a:cubicBezTo>
                  <a:pt x="44" y="143"/>
                  <a:pt x="42" y="145"/>
                  <a:pt x="42" y="147"/>
                </a:cubicBezTo>
                <a:cubicBezTo>
                  <a:pt x="42" y="150"/>
                  <a:pt x="44" y="152"/>
                  <a:pt x="46" y="152"/>
                </a:cubicBezTo>
                <a:cubicBezTo>
                  <a:pt x="49" y="152"/>
                  <a:pt x="50" y="150"/>
                  <a:pt x="50" y="147"/>
                </a:cubicBezTo>
                <a:cubicBezTo>
                  <a:pt x="50" y="145"/>
                  <a:pt x="49" y="143"/>
                  <a:pt x="46" y="143"/>
                </a:cubicBezTo>
                <a:close/>
                <a:moveTo>
                  <a:pt x="55" y="101"/>
                </a:moveTo>
                <a:cubicBezTo>
                  <a:pt x="48" y="101"/>
                  <a:pt x="42" y="107"/>
                  <a:pt x="42" y="114"/>
                </a:cubicBezTo>
                <a:cubicBezTo>
                  <a:pt x="42" y="121"/>
                  <a:pt x="48" y="126"/>
                  <a:pt x="55" y="126"/>
                </a:cubicBezTo>
                <a:cubicBezTo>
                  <a:pt x="62" y="126"/>
                  <a:pt x="67" y="121"/>
                  <a:pt x="67" y="114"/>
                </a:cubicBezTo>
                <a:cubicBezTo>
                  <a:pt x="67" y="107"/>
                  <a:pt x="62" y="101"/>
                  <a:pt x="55" y="101"/>
                </a:cubicBezTo>
                <a:close/>
                <a:moveTo>
                  <a:pt x="55" y="118"/>
                </a:moveTo>
                <a:cubicBezTo>
                  <a:pt x="52" y="118"/>
                  <a:pt x="50" y="116"/>
                  <a:pt x="50" y="114"/>
                </a:cubicBezTo>
                <a:cubicBezTo>
                  <a:pt x="50" y="111"/>
                  <a:pt x="52" y="109"/>
                  <a:pt x="55" y="109"/>
                </a:cubicBezTo>
                <a:cubicBezTo>
                  <a:pt x="57" y="109"/>
                  <a:pt x="59" y="111"/>
                  <a:pt x="59" y="114"/>
                </a:cubicBezTo>
                <a:cubicBezTo>
                  <a:pt x="59" y="116"/>
                  <a:pt x="57" y="118"/>
                  <a:pt x="55" y="118"/>
                </a:cubicBezTo>
                <a:close/>
                <a:moveTo>
                  <a:pt x="84" y="135"/>
                </a:moveTo>
                <a:cubicBezTo>
                  <a:pt x="80" y="135"/>
                  <a:pt x="76" y="139"/>
                  <a:pt x="76" y="143"/>
                </a:cubicBezTo>
                <a:cubicBezTo>
                  <a:pt x="76" y="148"/>
                  <a:pt x="80" y="152"/>
                  <a:pt x="84" y="152"/>
                </a:cubicBezTo>
                <a:cubicBezTo>
                  <a:pt x="89" y="152"/>
                  <a:pt x="93" y="148"/>
                  <a:pt x="93" y="143"/>
                </a:cubicBezTo>
                <a:cubicBezTo>
                  <a:pt x="93" y="139"/>
                  <a:pt x="89" y="135"/>
                  <a:pt x="84" y="135"/>
                </a:cubicBezTo>
                <a:close/>
                <a:moveTo>
                  <a:pt x="131" y="152"/>
                </a:moveTo>
                <a:cubicBezTo>
                  <a:pt x="128" y="152"/>
                  <a:pt x="126" y="154"/>
                  <a:pt x="126" y="156"/>
                </a:cubicBezTo>
                <a:cubicBezTo>
                  <a:pt x="126" y="158"/>
                  <a:pt x="128" y="160"/>
                  <a:pt x="131" y="160"/>
                </a:cubicBezTo>
                <a:cubicBezTo>
                  <a:pt x="133" y="160"/>
                  <a:pt x="135" y="158"/>
                  <a:pt x="135" y="156"/>
                </a:cubicBezTo>
                <a:cubicBezTo>
                  <a:pt x="135" y="154"/>
                  <a:pt x="133" y="152"/>
                  <a:pt x="131" y="152"/>
                </a:cubicBezTo>
                <a:close/>
                <a:moveTo>
                  <a:pt x="101" y="93"/>
                </a:moveTo>
                <a:cubicBezTo>
                  <a:pt x="96" y="93"/>
                  <a:pt x="93" y="96"/>
                  <a:pt x="93" y="101"/>
                </a:cubicBezTo>
                <a:cubicBezTo>
                  <a:pt x="93" y="106"/>
                  <a:pt x="96" y="109"/>
                  <a:pt x="101" y="109"/>
                </a:cubicBezTo>
                <a:cubicBezTo>
                  <a:pt x="106" y="109"/>
                  <a:pt x="110" y="106"/>
                  <a:pt x="110" y="101"/>
                </a:cubicBezTo>
                <a:cubicBezTo>
                  <a:pt x="110" y="96"/>
                  <a:pt x="106" y="93"/>
                  <a:pt x="101" y="93"/>
                </a:cubicBezTo>
                <a:close/>
                <a:moveTo>
                  <a:pt x="118" y="50"/>
                </a:moveTo>
                <a:cubicBezTo>
                  <a:pt x="118" y="25"/>
                  <a:pt x="118" y="25"/>
                  <a:pt x="118" y="25"/>
                </a:cubicBezTo>
                <a:cubicBezTo>
                  <a:pt x="126" y="25"/>
                  <a:pt x="126" y="25"/>
                  <a:pt x="126" y="25"/>
                </a:cubicBezTo>
                <a:cubicBezTo>
                  <a:pt x="131" y="25"/>
                  <a:pt x="135" y="21"/>
                  <a:pt x="135" y="17"/>
                </a:cubicBezTo>
                <a:cubicBezTo>
                  <a:pt x="135" y="8"/>
                  <a:pt x="135" y="8"/>
                  <a:pt x="135" y="8"/>
                </a:cubicBezTo>
                <a:cubicBezTo>
                  <a:pt x="135" y="4"/>
                  <a:pt x="131" y="0"/>
                  <a:pt x="126" y="0"/>
                </a:cubicBezTo>
                <a:cubicBezTo>
                  <a:pt x="42" y="0"/>
                  <a:pt x="42" y="0"/>
                  <a:pt x="42" y="0"/>
                </a:cubicBezTo>
                <a:cubicBezTo>
                  <a:pt x="37" y="0"/>
                  <a:pt x="34" y="4"/>
                  <a:pt x="34" y="8"/>
                </a:cubicBezTo>
                <a:cubicBezTo>
                  <a:pt x="34" y="17"/>
                  <a:pt x="34" y="17"/>
                  <a:pt x="34" y="17"/>
                </a:cubicBezTo>
                <a:cubicBezTo>
                  <a:pt x="34" y="21"/>
                  <a:pt x="37" y="25"/>
                  <a:pt x="42" y="25"/>
                </a:cubicBezTo>
                <a:cubicBezTo>
                  <a:pt x="50" y="25"/>
                  <a:pt x="50" y="25"/>
                  <a:pt x="50" y="25"/>
                </a:cubicBezTo>
                <a:cubicBezTo>
                  <a:pt x="50" y="50"/>
                  <a:pt x="50" y="50"/>
                  <a:pt x="50" y="50"/>
                </a:cubicBezTo>
                <a:cubicBezTo>
                  <a:pt x="50" y="76"/>
                  <a:pt x="0" y="84"/>
                  <a:pt x="0" y="143"/>
                </a:cubicBezTo>
                <a:cubicBezTo>
                  <a:pt x="0" y="185"/>
                  <a:pt x="42" y="185"/>
                  <a:pt x="42" y="185"/>
                </a:cubicBezTo>
                <a:cubicBezTo>
                  <a:pt x="126" y="185"/>
                  <a:pt x="126" y="185"/>
                  <a:pt x="126" y="185"/>
                </a:cubicBezTo>
                <a:cubicBezTo>
                  <a:pt x="126" y="185"/>
                  <a:pt x="169" y="185"/>
                  <a:pt x="169" y="143"/>
                </a:cubicBezTo>
                <a:cubicBezTo>
                  <a:pt x="169" y="84"/>
                  <a:pt x="118" y="76"/>
                  <a:pt x="118" y="50"/>
                </a:cubicBezTo>
                <a:close/>
                <a:moveTo>
                  <a:pt x="42" y="17"/>
                </a:moveTo>
                <a:cubicBezTo>
                  <a:pt x="42" y="8"/>
                  <a:pt x="42" y="8"/>
                  <a:pt x="42" y="8"/>
                </a:cubicBezTo>
                <a:cubicBezTo>
                  <a:pt x="126" y="8"/>
                  <a:pt x="126" y="8"/>
                  <a:pt x="126" y="8"/>
                </a:cubicBezTo>
                <a:cubicBezTo>
                  <a:pt x="126" y="17"/>
                  <a:pt x="126" y="17"/>
                  <a:pt x="126" y="17"/>
                </a:cubicBezTo>
                <a:lnTo>
                  <a:pt x="42" y="17"/>
                </a:lnTo>
                <a:close/>
                <a:moveTo>
                  <a:pt x="110" y="25"/>
                </a:moveTo>
                <a:cubicBezTo>
                  <a:pt x="110" y="38"/>
                  <a:pt x="110" y="38"/>
                  <a:pt x="110" y="38"/>
                </a:cubicBezTo>
                <a:cubicBezTo>
                  <a:pt x="102" y="38"/>
                  <a:pt x="93" y="40"/>
                  <a:pt x="83" y="46"/>
                </a:cubicBezTo>
                <a:cubicBezTo>
                  <a:pt x="74" y="51"/>
                  <a:pt x="66" y="51"/>
                  <a:pt x="59" y="50"/>
                </a:cubicBezTo>
                <a:cubicBezTo>
                  <a:pt x="59" y="50"/>
                  <a:pt x="59" y="50"/>
                  <a:pt x="59" y="50"/>
                </a:cubicBezTo>
                <a:cubicBezTo>
                  <a:pt x="59" y="25"/>
                  <a:pt x="59" y="25"/>
                  <a:pt x="59" y="25"/>
                </a:cubicBezTo>
                <a:lnTo>
                  <a:pt x="110" y="25"/>
                </a:lnTo>
                <a:close/>
                <a:moveTo>
                  <a:pt x="126" y="177"/>
                </a:moveTo>
                <a:cubicBezTo>
                  <a:pt x="42" y="177"/>
                  <a:pt x="42" y="177"/>
                  <a:pt x="42" y="177"/>
                </a:cubicBezTo>
                <a:cubicBezTo>
                  <a:pt x="41" y="177"/>
                  <a:pt x="8" y="177"/>
                  <a:pt x="8" y="143"/>
                </a:cubicBezTo>
                <a:cubicBezTo>
                  <a:pt x="8" y="111"/>
                  <a:pt x="24" y="96"/>
                  <a:pt x="39" y="83"/>
                </a:cubicBezTo>
                <a:cubicBezTo>
                  <a:pt x="47" y="75"/>
                  <a:pt x="55" y="68"/>
                  <a:pt x="58" y="58"/>
                </a:cubicBezTo>
                <a:cubicBezTo>
                  <a:pt x="60" y="59"/>
                  <a:pt x="62" y="59"/>
                  <a:pt x="65" y="59"/>
                </a:cubicBezTo>
                <a:cubicBezTo>
                  <a:pt x="72" y="59"/>
                  <a:pt x="79" y="57"/>
                  <a:pt x="87" y="53"/>
                </a:cubicBezTo>
                <a:cubicBezTo>
                  <a:pt x="96" y="48"/>
                  <a:pt x="103" y="46"/>
                  <a:pt x="110" y="46"/>
                </a:cubicBezTo>
                <a:cubicBezTo>
                  <a:pt x="110" y="50"/>
                  <a:pt x="110" y="50"/>
                  <a:pt x="110" y="50"/>
                </a:cubicBezTo>
                <a:cubicBezTo>
                  <a:pt x="110" y="64"/>
                  <a:pt x="119" y="73"/>
                  <a:pt x="130" y="83"/>
                </a:cubicBezTo>
                <a:cubicBezTo>
                  <a:pt x="144" y="96"/>
                  <a:pt x="160" y="111"/>
                  <a:pt x="160" y="143"/>
                </a:cubicBezTo>
                <a:cubicBezTo>
                  <a:pt x="160" y="176"/>
                  <a:pt x="130" y="177"/>
                  <a:pt x="126" y="177"/>
                </a:cubicBezTo>
                <a:close/>
                <a:moveTo>
                  <a:pt x="122" y="126"/>
                </a:moveTo>
                <a:cubicBezTo>
                  <a:pt x="120" y="126"/>
                  <a:pt x="118" y="128"/>
                  <a:pt x="118" y="131"/>
                </a:cubicBezTo>
                <a:cubicBezTo>
                  <a:pt x="118" y="133"/>
                  <a:pt x="120" y="135"/>
                  <a:pt x="122" y="135"/>
                </a:cubicBezTo>
                <a:cubicBezTo>
                  <a:pt x="125" y="135"/>
                  <a:pt x="126" y="133"/>
                  <a:pt x="126" y="131"/>
                </a:cubicBezTo>
                <a:cubicBezTo>
                  <a:pt x="126" y="128"/>
                  <a:pt x="125" y="126"/>
                  <a:pt x="122" y="12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1" name="Freeform 472">
            <a:extLst>
              <a:ext uri="{FF2B5EF4-FFF2-40B4-BE49-F238E27FC236}">
                <a16:creationId xmlns:a16="http://schemas.microsoft.com/office/drawing/2014/main" id="{A73744ED-B0B7-5B5F-4690-DF03595704B4}"/>
              </a:ext>
            </a:extLst>
          </p:cNvPr>
          <p:cNvSpPr>
            <a:spLocks noEditPoints="1"/>
          </p:cNvSpPr>
          <p:nvPr/>
        </p:nvSpPr>
        <p:spPr bwMode="auto">
          <a:xfrm>
            <a:off x="2760710" y="4547993"/>
            <a:ext cx="324126" cy="324126"/>
          </a:xfrm>
          <a:custGeom>
            <a:avLst/>
            <a:gdLst>
              <a:gd name="T0" fmla="*/ 144 w 186"/>
              <a:gd name="T1" fmla="*/ 0 h 186"/>
              <a:gd name="T2" fmla="*/ 135 w 186"/>
              <a:gd name="T3" fmla="*/ 43 h 186"/>
              <a:gd name="T4" fmla="*/ 177 w 186"/>
              <a:gd name="T5" fmla="*/ 51 h 186"/>
              <a:gd name="T6" fmla="*/ 186 w 186"/>
              <a:gd name="T7" fmla="*/ 9 h 186"/>
              <a:gd name="T8" fmla="*/ 177 w 186"/>
              <a:gd name="T9" fmla="*/ 43 h 186"/>
              <a:gd name="T10" fmla="*/ 144 w 186"/>
              <a:gd name="T11" fmla="*/ 9 h 186"/>
              <a:gd name="T12" fmla="*/ 177 w 186"/>
              <a:gd name="T13" fmla="*/ 43 h 186"/>
              <a:gd name="T14" fmla="*/ 9 w 186"/>
              <a:gd name="T15" fmla="*/ 68 h 186"/>
              <a:gd name="T16" fmla="*/ 0 w 186"/>
              <a:gd name="T17" fmla="*/ 110 h 186"/>
              <a:gd name="T18" fmla="*/ 42 w 186"/>
              <a:gd name="T19" fmla="*/ 119 h 186"/>
              <a:gd name="T20" fmla="*/ 51 w 186"/>
              <a:gd name="T21" fmla="*/ 76 h 186"/>
              <a:gd name="T22" fmla="*/ 42 w 186"/>
              <a:gd name="T23" fmla="*/ 110 h 186"/>
              <a:gd name="T24" fmla="*/ 9 w 186"/>
              <a:gd name="T25" fmla="*/ 76 h 186"/>
              <a:gd name="T26" fmla="*/ 42 w 186"/>
              <a:gd name="T27" fmla="*/ 110 h 186"/>
              <a:gd name="T28" fmla="*/ 9 w 186"/>
              <a:gd name="T29" fmla="*/ 135 h 186"/>
              <a:gd name="T30" fmla="*/ 0 w 186"/>
              <a:gd name="T31" fmla="*/ 178 h 186"/>
              <a:gd name="T32" fmla="*/ 42 w 186"/>
              <a:gd name="T33" fmla="*/ 186 h 186"/>
              <a:gd name="T34" fmla="*/ 51 w 186"/>
              <a:gd name="T35" fmla="*/ 144 h 186"/>
              <a:gd name="T36" fmla="*/ 42 w 186"/>
              <a:gd name="T37" fmla="*/ 178 h 186"/>
              <a:gd name="T38" fmla="*/ 9 w 186"/>
              <a:gd name="T39" fmla="*/ 144 h 186"/>
              <a:gd name="T40" fmla="*/ 42 w 186"/>
              <a:gd name="T41" fmla="*/ 178 h 186"/>
              <a:gd name="T42" fmla="*/ 144 w 186"/>
              <a:gd name="T43" fmla="*/ 68 h 186"/>
              <a:gd name="T44" fmla="*/ 135 w 186"/>
              <a:gd name="T45" fmla="*/ 110 h 186"/>
              <a:gd name="T46" fmla="*/ 177 w 186"/>
              <a:gd name="T47" fmla="*/ 119 h 186"/>
              <a:gd name="T48" fmla="*/ 186 w 186"/>
              <a:gd name="T49" fmla="*/ 76 h 186"/>
              <a:gd name="T50" fmla="*/ 177 w 186"/>
              <a:gd name="T51" fmla="*/ 110 h 186"/>
              <a:gd name="T52" fmla="*/ 144 w 186"/>
              <a:gd name="T53" fmla="*/ 76 h 186"/>
              <a:gd name="T54" fmla="*/ 177 w 186"/>
              <a:gd name="T55" fmla="*/ 110 h 186"/>
              <a:gd name="T56" fmla="*/ 76 w 186"/>
              <a:gd name="T57" fmla="*/ 68 h 186"/>
              <a:gd name="T58" fmla="*/ 68 w 186"/>
              <a:gd name="T59" fmla="*/ 110 h 186"/>
              <a:gd name="T60" fmla="*/ 110 w 186"/>
              <a:gd name="T61" fmla="*/ 119 h 186"/>
              <a:gd name="T62" fmla="*/ 118 w 186"/>
              <a:gd name="T63" fmla="*/ 76 h 186"/>
              <a:gd name="T64" fmla="*/ 110 w 186"/>
              <a:gd name="T65" fmla="*/ 110 h 186"/>
              <a:gd name="T66" fmla="*/ 76 w 186"/>
              <a:gd name="T67" fmla="*/ 76 h 186"/>
              <a:gd name="T68" fmla="*/ 110 w 186"/>
              <a:gd name="T69" fmla="*/ 110 h 186"/>
              <a:gd name="T70" fmla="*/ 9 w 186"/>
              <a:gd name="T71" fmla="*/ 0 h 186"/>
              <a:gd name="T72" fmla="*/ 0 w 186"/>
              <a:gd name="T73" fmla="*/ 43 h 186"/>
              <a:gd name="T74" fmla="*/ 42 w 186"/>
              <a:gd name="T75" fmla="*/ 51 h 186"/>
              <a:gd name="T76" fmla="*/ 51 w 186"/>
              <a:gd name="T77" fmla="*/ 9 h 186"/>
              <a:gd name="T78" fmla="*/ 42 w 186"/>
              <a:gd name="T79" fmla="*/ 43 h 186"/>
              <a:gd name="T80" fmla="*/ 9 w 186"/>
              <a:gd name="T81" fmla="*/ 9 h 186"/>
              <a:gd name="T82" fmla="*/ 42 w 186"/>
              <a:gd name="T83" fmla="*/ 43 h 186"/>
              <a:gd name="T84" fmla="*/ 144 w 186"/>
              <a:gd name="T85" fmla="*/ 135 h 186"/>
              <a:gd name="T86" fmla="*/ 135 w 186"/>
              <a:gd name="T87" fmla="*/ 178 h 186"/>
              <a:gd name="T88" fmla="*/ 177 w 186"/>
              <a:gd name="T89" fmla="*/ 186 h 186"/>
              <a:gd name="T90" fmla="*/ 186 w 186"/>
              <a:gd name="T91" fmla="*/ 144 h 186"/>
              <a:gd name="T92" fmla="*/ 177 w 186"/>
              <a:gd name="T93" fmla="*/ 178 h 186"/>
              <a:gd name="T94" fmla="*/ 144 w 186"/>
              <a:gd name="T95" fmla="*/ 144 h 186"/>
              <a:gd name="T96" fmla="*/ 177 w 186"/>
              <a:gd name="T97" fmla="*/ 178 h 186"/>
              <a:gd name="T98" fmla="*/ 76 w 186"/>
              <a:gd name="T99" fmla="*/ 0 h 186"/>
              <a:gd name="T100" fmla="*/ 68 w 186"/>
              <a:gd name="T101" fmla="*/ 43 h 186"/>
              <a:gd name="T102" fmla="*/ 110 w 186"/>
              <a:gd name="T103" fmla="*/ 51 h 186"/>
              <a:gd name="T104" fmla="*/ 118 w 186"/>
              <a:gd name="T105" fmla="*/ 9 h 186"/>
              <a:gd name="T106" fmla="*/ 110 w 186"/>
              <a:gd name="T107" fmla="*/ 43 h 186"/>
              <a:gd name="T108" fmla="*/ 76 w 186"/>
              <a:gd name="T109" fmla="*/ 9 h 186"/>
              <a:gd name="T110" fmla="*/ 110 w 186"/>
              <a:gd name="T111" fmla="*/ 43 h 186"/>
              <a:gd name="T112" fmla="*/ 76 w 186"/>
              <a:gd name="T113" fmla="*/ 135 h 186"/>
              <a:gd name="T114" fmla="*/ 68 w 186"/>
              <a:gd name="T115" fmla="*/ 178 h 186"/>
              <a:gd name="T116" fmla="*/ 110 w 186"/>
              <a:gd name="T117" fmla="*/ 186 h 186"/>
              <a:gd name="T118" fmla="*/ 118 w 186"/>
              <a:gd name="T119" fmla="*/ 144 h 186"/>
              <a:gd name="T120" fmla="*/ 110 w 186"/>
              <a:gd name="T121" fmla="*/ 178 h 186"/>
              <a:gd name="T122" fmla="*/ 76 w 186"/>
              <a:gd name="T123" fmla="*/ 144 h 186"/>
              <a:gd name="T124" fmla="*/ 110 w 186"/>
              <a:gd name="T125" fmla="*/ 178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186">
                <a:moveTo>
                  <a:pt x="177" y="0"/>
                </a:moveTo>
                <a:cubicBezTo>
                  <a:pt x="144" y="0"/>
                  <a:pt x="144" y="0"/>
                  <a:pt x="144" y="0"/>
                </a:cubicBezTo>
                <a:cubicBezTo>
                  <a:pt x="139" y="0"/>
                  <a:pt x="135" y="4"/>
                  <a:pt x="135" y="9"/>
                </a:cubicBezTo>
                <a:cubicBezTo>
                  <a:pt x="135" y="43"/>
                  <a:pt x="135" y="43"/>
                  <a:pt x="135" y="43"/>
                </a:cubicBezTo>
                <a:cubicBezTo>
                  <a:pt x="135" y="47"/>
                  <a:pt x="139" y="51"/>
                  <a:pt x="144" y="51"/>
                </a:cubicBezTo>
                <a:cubicBezTo>
                  <a:pt x="177" y="51"/>
                  <a:pt x="177" y="51"/>
                  <a:pt x="177" y="51"/>
                </a:cubicBezTo>
                <a:cubicBezTo>
                  <a:pt x="182" y="51"/>
                  <a:pt x="186" y="47"/>
                  <a:pt x="186" y="43"/>
                </a:cubicBezTo>
                <a:cubicBezTo>
                  <a:pt x="186" y="9"/>
                  <a:pt x="186" y="9"/>
                  <a:pt x="186" y="9"/>
                </a:cubicBezTo>
                <a:cubicBezTo>
                  <a:pt x="186" y="4"/>
                  <a:pt x="182" y="0"/>
                  <a:pt x="177" y="0"/>
                </a:cubicBezTo>
                <a:close/>
                <a:moveTo>
                  <a:pt x="177" y="43"/>
                </a:moveTo>
                <a:cubicBezTo>
                  <a:pt x="144" y="43"/>
                  <a:pt x="144" y="43"/>
                  <a:pt x="144" y="43"/>
                </a:cubicBezTo>
                <a:cubicBezTo>
                  <a:pt x="144" y="9"/>
                  <a:pt x="144" y="9"/>
                  <a:pt x="144" y="9"/>
                </a:cubicBezTo>
                <a:cubicBezTo>
                  <a:pt x="177" y="9"/>
                  <a:pt x="177" y="9"/>
                  <a:pt x="177" y="9"/>
                </a:cubicBezTo>
                <a:lnTo>
                  <a:pt x="177" y="43"/>
                </a:lnTo>
                <a:close/>
                <a:moveTo>
                  <a:pt x="42" y="68"/>
                </a:moveTo>
                <a:cubicBezTo>
                  <a:pt x="9" y="68"/>
                  <a:pt x="9" y="68"/>
                  <a:pt x="9" y="68"/>
                </a:cubicBezTo>
                <a:cubicBezTo>
                  <a:pt x="4" y="68"/>
                  <a:pt x="0" y="72"/>
                  <a:pt x="0" y="76"/>
                </a:cubicBezTo>
                <a:cubicBezTo>
                  <a:pt x="0" y="110"/>
                  <a:pt x="0" y="110"/>
                  <a:pt x="0" y="110"/>
                </a:cubicBezTo>
                <a:cubicBezTo>
                  <a:pt x="0" y="115"/>
                  <a:pt x="4" y="119"/>
                  <a:pt x="9" y="119"/>
                </a:cubicBezTo>
                <a:cubicBezTo>
                  <a:pt x="42" y="119"/>
                  <a:pt x="42" y="119"/>
                  <a:pt x="42" y="119"/>
                </a:cubicBezTo>
                <a:cubicBezTo>
                  <a:pt x="47" y="119"/>
                  <a:pt x="51" y="115"/>
                  <a:pt x="51" y="110"/>
                </a:cubicBezTo>
                <a:cubicBezTo>
                  <a:pt x="51" y="76"/>
                  <a:pt x="51" y="76"/>
                  <a:pt x="51" y="76"/>
                </a:cubicBezTo>
                <a:cubicBezTo>
                  <a:pt x="51" y="72"/>
                  <a:pt x="47" y="68"/>
                  <a:pt x="42" y="68"/>
                </a:cubicBezTo>
                <a:close/>
                <a:moveTo>
                  <a:pt x="42" y="110"/>
                </a:moveTo>
                <a:cubicBezTo>
                  <a:pt x="9" y="110"/>
                  <a:pt x="9" y="110"/>
                  <a:pt x="9" y="110"/>
                </a:cubicBezTo>
                <a:cubicBezTo>
                  <a:pt x="9" y="76"/>
                  <a:pt x="9" y="76"/>
                  <a:pt x="9" y="76"/>
                </a:cubicBezTo>
                <a:cubicBezTo>
                  <a:pt x="42" y="76"/>
                  <a:pt x="42" y="76"/>
                  <a:pt x="42" y="76"/>
                </a:cubicBezTo>
                <a:lnTo>
                  <a:pt x="42" y="110"/>
                </a:lnTo>
                <a:close/>
                <a:moveTo>
                  <a:pt x="42" y="135"/>
                </a:moveTo>
                <a:cubicBezTo>
                  <a:pt x="9" y="135"/>
                  <a:pt x="9" y="135"/>
                  <a:pt x="9" y="135"/>
                </a:cubicBezTo>
                <a:cubicBezTo>
                  <a:pt x="4" y="135"/>
                  <a:pt x="0" y="139"/>
                  <a:pt x="0" y="144"/>
                </a:cubicBezTo>
                <a:cubicBezTo>
                  <a:pt x="0" y="178"/>
                  <a:pt x="0" y="178"/>
                  <a:pt x="0" y="178"/>
                </a:cubicBezTo>
                <a:cubicBezTo>
                  <a:pt x="0" y="182"/>
                  <a:pt x="4" y="186"/>
                  <a:pt x="9" y="186"/>
                </a:cubicBezTo>
                <a:cubicBezTo>
                  <a:pt x="42" y="186"/>
                  <a:pt x="42" y="186"/>
                  <a:pt x="42" y="186"/>
                </a:cubicBezTo>
                <a:cubicBezTo>
                  <a:pt x="47" y="186"/>
                  <a:pt x="51" y="182"/>
                  <a:pt x="51" y="178"/>
                </a:cubicBezTo>
                <a:cubicBezTo>
                  <a:pt x="51" y="144"/>
                  <a:pt x="51" y="144"/>
                  <a:pt x="51" y="144"/>
                </a:cubicBezTo>
                <a:cubicBezTo>
                  <a:pt x="51" y="139"/>
                  <a:pt x="47" y="135"/>
                  <a:pt x="42" y="135"/>
                </a:cubicBezTo>
                <a:close/>
                <a:moveTo>
                  <a:pt x="42" y="178"/>
                </a:moveTo>
                <a:cubicBezTo>
                  <a:pt x="9" y="178"/>
                  <a:pt x="9" y="178"/>
                  <a:pt x="9" y="178"/>
                </a:cubicBezTo>
                <a:cubicBezTo>
                  <a:pt x="9" y="144"/>
                  <a:pt x="9" y="144"/>
                  <a:pt x="9" y="144"/>
                </a:cubicBezTo>
                <a:cubicBezTo>
                  <a:pt x="42" y="144"/>
                  <a:pt x="42" y="144"/>
                  <a:pt x="42" y="144"/>
                </a:cubicBezTo>
                <a:lnTo>
                  <a:pt x="42" y="178"/>
                </a:lnTo>
                <a:close/>
                <a:moveTo>
                  <a:pt x="177" y="68"/>
                </a:moveTo>
                <a:cubicBezTo>
                  <a:pt x="144" y="68"/>
                  <a:pt x="144" y="68"/>
                  <a:pt x="144" y="68"/>
                </a:cubicBezTo>
                <a:cubicBezTo>
                  <a:pt x="139" y="68"/>
                  <a:pt x="135" y="72"/>
                  <a:pt x="135" y="76"/>
                </a:cubicBezTo>
                <a:cubicBezTo>
                  <a:pt x="135" y="110"/>
                  <a:pt x="135" y="110"/>
                  <a:pt x="135" y="110"/>
                </a:cubicBezTo>
                <a:cubicBezTo>
                  <a:pt x="135" y="115"/>
                  <a:pt x="139" y="119"/>
                  <a:pt x="144" y="119"/>
                </a:cubicBezTo>
                <a:cubicBezTo>
                  <a:pt x="177" y="119"/>
                  <a:pt x="177" y="119"/>
                  <a:pt x="177" y="119"/>
                </a:cubicBezTo>
                <a:cubicBezTo>
                  <a:pt x="182" y="119"/>
                  <a:pt x="186" y="115"/>
                  <a:pt x="186" y="110"/>
                </a:cubicBezTo>
                <a:cubicBezTo>
                  <a:pt x="186" y="76"/>
                  <a:pt x="186" y="76"/>
                  <a:pt x="186" y="76"/>
                </a:cubicBezTo>
                <a:cubicBezTo>
                  <a:pt x="186" y="72"/>
                  <a:pt x="182" y="68"/>
                  <a:pt x="177" y="68"/>
                </a:cubicBezTo>
                <a:close/>
                <a:moveTo>
                  <a:pt x="177" y="110"/>
                </a:moveTo>
                <a:cubicBezTo>
                  <a:pt x="144" y="110"/>
                  <a:pt x="144" y="110"/>
                  <a:pt x="144" y="110"/>
                </a:cubicBezTo>
                <a:cubicBezTo>
                  <a:pt x="144" y="76"/>
                  <a:pt x="144" y="76"/>
                  <a:pt x="144" y="76"/>
                </a:cubicBezTo>
                <a:cubicBezTo>
                  <a:pt x="177" y="76"/>
                  <a:pt x="177" y="76"/>
                  <a:pt x="177" y="76"/>
                </a:cubicBezTo>
                <a:lnTo>
                  <a:pt x="177" y="110"/>
                </a:lnTo>
                <a:close/>
                <a:moveTo>
                  <a:pt x="110" y="68"/>
                </a:moveTo>
                <a:cubicBezTo>
                  <a:pt x="76" y="68"/>
                  <a:pt x="76" y="68"/>
                  <a:pt x="76" y="68"/>
                </a:cubicBezTo>
                <a:cubicBezTo>
                  <a:pt x="71" y="68"/>
                  <a:pt x="68" y="72"/>
                  <a:pt x="68" y="76"/>
                </a:cubicBezTo>
                <a:cubicBezTo>
                  <a:pt x="68" y="110"/>
                  <a:pt x="68" y="110"/>
                  <a:pt x="68" y="110"/>
                </a:cubicBezTo>
                <a:cubicBezTo>
                  <a:pt x="68" y="115"/>
                  <a:pt x="71" y="119"/>
                  <a:pt x="76" y="119"/>
                </a:cubicBezTo>
                <a:cubicBezTo>
                  <a:pt x="110" y="119"/>
                  <a:pt x="110" y="119"/>
                  <a:pt x="110" y="119"/>
                </a:cubicBezTo>
                <a:cubicBezTo>
                  <a:pt x="114" y="119"/>
                  <a:pt x="118" y="115"/>
                  <a:pt x="118" y="110"/>
                </a:cubicBezTo>
                <a:cubicBezTo>
                  <a:pt x="118" y="76"/>
                  <a:pt x="118" y="76"/>
                  <a:pt x="118" y="76"/>
                </a:cubicBezTo>
                <a:cubicBezTo>
                  <a:pt x="118" y="72"/>
                  <a:pt x="114" y="68"/>
                  <a:pt x="110" y="68"/>
                </a:cubicBezTo>
                <a:close/>
                <a:moveTo>
                  <a:pt x="110" y="110"/>
                </a:moveTo>
                <a:cubicBezTo>
                  <a:pt x="76" y="110"/>
                  <a:pt x="76" y="110"/>
                  <a:pt x="76" y="110"/>
                </a:cubicBezTo>
                <a:cubicBezTo>
                  <a:pt x="76" y="76"/>
                  <a:pt x="76" y="76"/>
                  <a:pt x="76" y="76"/>
                </a:cubicBezTo>
                <a:cubicBezTo>
                  <a:pt x="110" y="76"/>
                  <a:pt x="110" y="76"/>
                  <a:pt x="110" y="76"/>
                </a:cubicBezTo>
                <a:lnTo>
                  <a:pt x="110" y="110"/>
                </a:lnTo>
                <a:close/>
                <a:moveTo>
                  <a:pt x="42" y="0"/>
                </a:moveTo>
                <a:cubicBezTo>
                  <a:pt x="9" y="0"/>
                  <a:pt x="9" y="0"/>
                  <a:pt x="9" y="0"/>
                </a:cubicBezTo>
                <a:cubicBezTo>
                  <a:pt x="4" y="0"/>
                  <a:pt x="0" y="4"/>
                  <a:pt x="0" y="9"/>
                </a:cubicBezTo>
                <a:cubicBezTo>
                  <a:pt x="0" y="43"/>
                  <a:pt x="0" y="43"/>
                  <a:pt x="0" y="43"/>
                </a:cubicBezTo>
                <a:cubicBezTo>
                  <a:pt x="0" y="47"/>
                  <a:pt x="4" y="51"/>
                  <a:pt x="9" y="51"/>
                </a:cubicBezTo>
                <a:cubicBezTo>
                  <a:pt x="42" y="51"/>
                  <a:pt x="42" y="51"/>
                  <a:pt x="42" y="51"/>
                </a:cubicBezTo>
                <a:cubicBezTo>
                  <a:pt x="47" y="51"/>
                  <a:pt x="51" y="47"/>
                  <a:pt x="51" y="43"/>
                </a:cubicBezTo>
                <a:cubicBezTo>
                  <a:pt x="51" y="9"/>
                  <a:pt x="51" y="9"/>
                  <a:pt x="51" y="9"/>
                </a:cubicBezTo>
                <a:cubicBezTo>
                  <a:pt x="51" y="4"/>
                  <a:pt x="47" y="0"/>
                  <a:pt x="42" y="0"/>
                </a:cubicBezTo>
                <a:close/>
                <a:moveTo>
                  <a:pt x="42" y="43"/>
                </a:moveTo>
                <a:cubicBezTo>
                  <a:pt x="9" y="43"/>
                  <a:pt x="9" y="43"/>
                  <a:pt x="9" y="43"/>
                </a:cubicBezTo>
                <a:cubicBezTo>
                  <a:pt x="9" y="9"/>
                  <a:pt x="9" y="9"/>
                  <a:pt x="9" y="9"/>
                </a:cubicBezTo>
                <a:cubicBezTo>
                  <a:pt x="42" y="9"/>
                  <a:pt x="42" y="9"/>
                  <a:pt x="42" y="9"/>
                </a:cubicBezTo>
                <a:lnTo>
                  <a:pt x="42" y="43"/>
                </a:lnTo>
                <a:close/>
                <a:moveTo>
                  <a:pt x="177" y="135"/>
                </a:moveTo>
                <a:cubicBezTo>
                  <a:pt x="144" y="135"/>
                  <a:pt x="144" y="135"/>
                  <a:pt x="144" y="135"/>
                </a:cubicBezTo>
                <a:cubicBezTo>
                  <a:pt x="139" y="135"/>
                  <a:pt x="135" y="139"/>
                  <a:pt x="135" y="144"/>
                </a:cubicBezTo>
                <a:cubicBezTo>
                  <a:pt x="135" y="178"/>
                  <a:pt x="135" y="178"/>
                  <a:pt x="135" y="178"/>
                </a:cubicBezTo>
                <a:cubicBezTo>
                  <a:pt x="135" y="182"/>
                  <a:pt x="139" y="186"/>
                  <a:pt x="144" y="186"/>
                </a:cubicBezTo>
                <a:cubicBezTo>
                  <a:pt x="177" y="186"/>
                  <a:pt x="177" y="186"/>
                  <a:pt x="177" y="186"/>
                </a:cubicBezTo>
                <a:cubicBezTo>
                  <a:pt x="182" y="186"/>
                  <a:pt x="186" y="182"/>
                  <a:pt x="186" y="178"/>
                </a:cubicBezTo>
                <a:cubicBezTo>
                  <a:pt x="186" y="144"/>
                  <a:pt x="186" y="144"/>
                  <a:pt x="186" y="144"/>
                </a:cubicBezTo>
                <a:cubicBezTo>
                  <a:pt x="186" y="139"/>
                  <a:pt x="182" y="135"/>
                  <a:pt x="177" y="135"/>
                </a:cubicBezTo>
                <a:close/>
                <a:moveTo>
                  <a:pt x="177" y="178"/>
                </a:moveTo>
                <a:cubicBezTo>
                  <a:pt x="144" y="178"/>
                  <a:pt x="144" y="178"/>
                  <a:pt x="144" y="178"/>
                </a:cubicBezTo>
                <a:cubicBezTo>
                  <a:pt x="144" y="144"/>
                  <a:pt x="144" y="144"/>
                  <a:pt x="144" y="144"/>
                </a:cubicBezTo>
                <a:cubicBezTo>
                  <a:pt x="177" y="144"/>
                  <a:pt x="177" y="144"/>
                  <a:pt x="177" y="144"/>
                </a:cubicBezTo>
                <a:lnTo>
                  <a:pt x="177" y="178"/>
                </a:lnTo>
                <a:close/>
                <a:moveTo>
                  <a:pt x="110" y="0"/>
                </a:moveTo>
                <a:cubicBezTo>
                  <a:pt x="76" y="0"/>
                  <a:pt x="76" y="0"/>
                  <a:pt x="76" y="0"/>
                </a:cubicBezTo>
                <a:cubicBezTo>
                  <a:pt x="71" y="0"/>
                  <a:pt x="68" y="4"/>
                  <a:pt x="68" y="9"/>
                </a:cubicBezTo>
                <a:cubicBezTo>
                  <a:pt x="68" y="43"/>
                  <a:pt x="68" y="43"/>
                  <a:pt x="68" y="43"/>
                </a:cubicBezTo>
                <a:cubicBezTo>
                  <a:pt x="68" y="47"/>
                  <a:pt x="71" y="51"/>
                  <a:pt x="76" y="51"/>
                </a:cubicBezTo>
                <a:cubicBezTo>
                  <a:pt x="110" y="51"/>
                  <a:pt x="110" y="51"/>
                  <a:pt x="110" y="51"/>
                </a:cubicBezTo>
                <a:cubicBezTo>
                  <a:pt x="114" y="51"/>
                  <a:pt x="118" y="47"/>
                  <a:pt x="118" y="43"/>
                </a:cubicBezTo>
                <a:cubicBezTo>
                  <a:pt x="118" y="9"/>
                  <a:pt x="118" y="9"/>
                  <a:pt x="118" y="9"/>
                </a:cubicBezTo>
                <a:cubicBezTo>
                  <a:pt x="118" y="4"/>
                  <a:pt x="114" y="0"/>
                  <a:pt x="110" y="0"/>
                </a:cubicBezTo>
                <a:close/>
                <a:moveTo>
                  <a:pt x="110" y="43"/>
                </a:moveTo>
                <a:cubicBezTo>
                  <a:pt x="76" y="43"/>
                  <a:pt x="76" y="43"/>
                  <a:pt x="76" y="43"/>
                </a:cubicBezTo>
                <a:cubicBezTo>
                  <a:pt x="76" y="9"/>
                  <a:pt x="76" y="9"/>
                  <a:pt x="76" y="9"/>
                </a:cubicBezTo>
                <a:cubicBezTo>
                  <a:pt x="110" y="9"/>
                  <a:pt x="110" y="9"/>
                  <a:pt x="110" y="9"/>
                </a:cubicBezTo>
                <a:lnTo>
                  <a:pt x="110" y="43"/>
                </a:lnTo>
                <a:close/>
                <a:moveTo>
                  <a:pt x="110" y="135"/>
                </a:moveTo>
                <a:cubicBezTo>
                  <a:pt x="76" y="135"/>
                  <a:pt x="76" y="135"/>
                  <a:pt x="76" y="135"/>
                </a:cubicBezTo>
                <a:cubicBezTo>
                  <a:pt x="71" y="135"/>
                  <a:pt x="68" y="139"/>
                  <a:pt x="68" y="144"/>
                </a:cubicBezTo>
                <a:cubicBezTo>
                  <a:pt x="68" y="178"/>
                  <a:pt x="68" y="178"/>
                  <a:pt x="68" y="178"/>
                </a:cubicBezTo>
                <a:cubicBezTo>
                  <a:pt x="68" y="182"/>
                  <a:pt x="71" y="186"/>
                  <a:pt x="76" y="186"/>
                </a:cubicBezTo>
                <a:cubicBezTo>
                  <a:pt x="110" y="186"/>
                  <a:pt x="110" y="186"/>
                  <a:pt x="110" y="186"/>
                </a:cubicBezTo>
                <a:cubicBezTo>
                  <a:pt x="114" y="186"/>
                  <a:pt x="118" y="182"/>
                  <a:pt x="118" y="178"/>
                </a:cubicBezTo>
                <a:cubicBezTo>
                  <a:pt x="118" y="144"/>
                  <a:pt x="118" y="144"/>
                  <a:pt x="118" y="144"/>
                </a:cubicBezTo>
                <a:cubicBezTo>
                  <a:pt x="118" y="139"/>
                  <a:pt x="114" y="135"/>
                  <a:pt x="110" y="135"/>
                </a:cubicBezTo>
                <a:close/>
                <a:moveTo>
                  <a:pt x="110" y="178"/>
                </a:moveTo>
                <a:cubicBezTo>
                  <a:pt x="76" y="178"/>
                  <a:pt x="76" y="178"/>
                  <a:pt x="76" y="178"/>
                </a:cubicBezTo>
                <a:cubicBezTo>
                  <a:pt x="76" y="144"/>
                  <a:pt x="76" y="144"/>
                  <a:pt x="76" y="144"/>
                </a:cubicBezTo>
                <a:cubicBezTo>
                  <a:pt x="110" y="144"/>
                  <a:pt x="110" y="144"/>
                  <a:pt x="110" y="144"/>
                </a:cubicBezTo>
                <a:lnTo>
                  <a:pt x="110" y="17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Tree>
    <p:extLst>
      <p:ext uri="{BB962C8B-B14F-4D97-AF65-F5344CB8AC3E}">
        <p14:creationId xmlns:p14="http://schemas.microsoft.com/office/powerpoint/2010/main" val="355458239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wipe(right)">
                                      <p:cBhvr>
                                        <p:cTn id="7" dur="500"/>
                                        <p:tgtEl>
                                          <p:spTgt spid="80"/>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400"/>
                                        <p:tgtEl>
                                          <p:spTgt spid="4"/>
                                        </p:tgtEl>
                                      </p:cBhvr>
                                    </p:animEffect>
                                  </p:childTnLst>
                                </p:cTn>
                              </p:par>
                            </p:childTnLst>
                          </p:cTn>
                        </p:par>
                        <p:par>
                          <p:cTn id="12" fill="hold">
                            <p:stCondLst>
                              <p:cond delay="900"/>
                            </p:stCondLst>
                            <p:childTnLst>
                              <p:par>
                                <p:cTn id="13" presetID="22" presetClass="entr" presetSubtype="1"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up)">
                                      <p:cBhvr>
                                        <p:cTn id="15" dur="4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922EB02C-C338-337E-3653-489267086613}"/>
              </a:ext>
            </a:extLst>
          </p:cNvPr>
          <p:cNvSpPr>
            <a:spLocks noGrp="1"/>
          </p:cNvSpPr>
          <p:nvPr>
            <p:ph type="body" sz="quarter" idx="10"/>
          </p:nvPr>
        </p:nvSpPr>
        <p:spPr/>
        <p:txBody>
          <a:bodyPr/>
          <a:lstStyle/>
          <a:p>
            <a:r>
              <a:rPr lang="es-MX" dirty="0" err="1"/>
              <a:t>Current</a:t>
            </a:r>
            <a:r>
              <a:rPr lang="es-MX" dirty="0"/>
              <a:t> vs </a:t>
            </a:r>
            <a:r>
              <a:rPr lang="es-MX" dirty="0" err="1"/>
              <a:t>potential</a:t>
            </a:r>
            <a:r>
              <a:rPr lang="es-MX" dirty="0"/>
              <a:t> Price</a:t>
            </a:r>
          </a:p>
        </p:txBody>
      </p:sp>
      <p:sp>
        <p:nvSpPr>
          <p:cNvPr id="3" name="Título 2">
            <a:extLst>
              <a:ext uri="{FF2B5EF4-FFF2-40B4-BE49-F238E27FC236}">
                <a16:creationId xmlns:a16="http://schemas.microsoft.com/office/drawing/2014/main" id="{424212BB-1170-B938-B7BE-95144EAA2D88}"/>
              </a:ext>
            </a:extLst>
          </p:cNvPr>
          <p:cNvSpPr>
            <a:spLocks noGrp="1"/>
          </p:cNvSpPr>
          <p:nvPr>
            <p:ph type="title"/>
          </p:nvPr>
        </p:nvSpPr>
        <p:spPr/>
        <p:txBody>
          <a:bodyPr/>
          <a:lstStyle/>
          <a:p>
            <a:r>
              <a:rPr lang="es-MX" dirty="0" err="1">
                <a:solidFill>
                  <a:srgbClr val="F6F6F6"/>
                </a:solidFill>
              </a:rPr>
              <a:t>Pricing</a:t>
            </a:r>
            <a:r>
              <a:rPr lang="es-MX" dirty="0"/>
              <a:t> </a:t>
            </a:r>
            <a:r>
              <a:rPr lang="es-MX" dirty="0" err="1"/>
              <a:t>opportunities</a:t>
            </a:r>
            <a:endParaRPr lang="es-MX" dirty="0"/>
          </a:p>
        </p:txBody>
      </p:sp>
      <p:pic>
        <p:nvPicPr>
          <p:cNvPr id="4" name="Imagen 3">
            <a:extLst>
              <a:ext uri="{FF2B5EF4-FFF2-40B4-BE49-F238E27FC236}">
                <a16:creationId xmlns:a16="http://schemas.microsoft.com/office/drawing/2014/main" id="{1E128536-3C4B-902D-8E2A-55C323991C28}"/>
              </a:ext>
            </a:extLst>
          </p:cNvPr>
          <p:cNvPicPr>
            <a:picLocks noChangeAspect="1"/>
          </p:cNvPicPr>
          <p:nvPr/>
        </p:nvPicPr>
        <p:blipFill>
          <a:blip r:embed="rId2"/>
          <a:stretch>
            <a:fillRect/>
          </a:stretch>
        </p:blipFill>
        <p:spPr>
          <a:xfrm>
            <a:off x="2375277" y="1600200"/>
            <a:ext cx="7377114" cy="4121716"/>
          </a:xfrm>
          <a:prstGeom prst="rect">
            <a:avLst/>
          </a:prstGeom>
        </p:spPr>
      </p:pic>
      <p:sp>
        <p:nvSpPr>
          <p:cNvPr id="8" name="CuadroTexto 7">
            <a:extLst>
              <a:ext uri="{FF2B5EF4-FFF2-40B4-BE49-F238E27FC236}">
                <a16:creationId xmlns:a16="http://schemas.microsoft.com/office/drawing/2014/main" id="{CCC145E8-DD71-036D-558F-55F3AFB85FB4}"/>
              </a:ext>
            </a:extLst>
          </p:cNvPr>
          <p:cNvSpPr txBox="1"/>
          <p:nvPr/>
        </p:nvSpPr>
        <p:spPr>
          <a:xfrm>
            <a:off x="2375277" y="5950516"/>
            <a:ext cx="6096000" cy="646331"/>
          </a:xfrm>
          <a:prstGeom prst="rect">
            <a:avLst/>
          </a:prstGeom>
          <a:noFill/>
        </p:spPr>
        <p:txBody>
          <a:bodyPr wrap="square">
            <a:spAutoFit/>
          </a:bodyPr>
          <a:lstStyle/>
          <a:p>
            <a:r>
              <a:rPr lang="en-US" dirty="0">
                <a:solidFill>
                  <a:srgbClr val="F6F6F6"/>
                </a:solidFill>
              </a:rPr>
              <a:t>There is room for an increase by $5.49 USD per ticket at least. I recommend to price up as a short-term action.</a:t>
            </a:r>
            <a:endParaRPr lang="es-MX" dirty="0">
              <a:solidFill>
                <a:srgbClr val="F6F6F6"/>
              </a:solidFill>
            </a:endParaRPr>
          </a:p>
        </p:txBody>
      </p:sp>
    </p:spTree>
    <p:extLst>
      <p:ext uri="{BB962C8B-B14F-4D97-AF65-F5344CB8AC3E}">
        <p14:creationId xmlns:p14="http://schemas.microsoft.com/office/powerpoint/2010/main" val="909801324"/>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93EC20E1-DCC5-380C-75B5-8A93F26239EF}"/>
              </a:ext>
            </a:extLst>
          </p:cNvPr>
          <p:cNvSpPr>
            <a:spLocks noGrp="1"/>
          </p:cNvSpPr>
          <p:nvPr>
            <p:ph type="body" sz="quarter" idx="10"/>
          </p:nvPr>
        </p:nvSpPr>
        <p:spPr>
          <a:xfrm>
            <a:off x="1923143" y="990600"/>
            <a:ext cx="8635999" cy="381000"/>
          </a:xfrm>
        </p:spPr>
        <p:txBody>
          <a:bodyPr/>
          <a:lstStyle/>
          <a:p>
            <a:r>
              <a:rPr lang="es-MX" dirty="0"/>
              <a:t>Big </a:t>
            </a:r>
            <a:r>
              <a:rPr lang="es-MX" dirty="0" err="1"/>
              <a:t>mountain</a:t>
            </a:r>
            <a:r>
              <a:rPr lang="es-MX" dirty="0"/>
              <a:t> </a:t>
            </a:r>
            <a:r>
              <a:rPr lang="es-MX" dirty="0" err="1"/>
              <a:t>is</a:t>
            </a:r>
            <a:r>
              <a:rPr lang="es-MX" dirty="0"/>
              <a:t> leader in top 4/5 </a:t>
            </a:r>
            <a:r>
              <a:rPr lang="es-MX" dirty="0" err="1"/>
              <a:t>dominant</a:t>
            </a:r>
            <a:r>
              <a:rPr lang="es-MX" dirty="0"/>
              <a:t> </a:t>
            </a:r>
            <a:r>
              <a:rPr lang="es-MX" dirty="0" err="1"/>
              <a:t>features</a:t>
            </a:r>
            <a:r>
              <a:rPr lang="es-MX" dirty="0"/>
              <a:t> </a:t>
            </a:r>
            <a:r>
              <a:rPr lang="es-MX" dirty="0" err="1"/>
              <a:t>for</a:t>
            </a:r>
            <a:r>
              <a:rPr lang="es-MX" dirty="0"/>
              <a:t> </a:t>
            </a:r>
            <a:r>
              <a:rPr lang="es-MX" dirty="0" err="1"/>
              <a:t>price</a:t>
            </a:r>
            <a:endParaRPr lang="es-MX" dirty="0"/>
          </a:p>
        </p:txBody>
      </p:sp>
      <p:sp>
        <p:nvSpPr>
          <p:cNvPr id="3" name="Título 2">
            <a:extLst>
              <a:ext uri="{FF2B5EF4-FFF2-40B4-BE49-F238E27FC236}">
                <a16:creationId xmlns:a16="http://schemas.microsoft.com/office/drawing/2014/main" id="{8732739D-2159-8951-A476-606B750D6029}"/>
              </a:ext>
            </a:extLst>
          </p:cNvPr>
          <p:cNvSpPr>
            <a:spLocks noGrp="1"/>
          </p:cNvSpPr>
          <p:nvPr>
            <p:ph type="title"/>
          </p:nvPr>
        </p:nvSpPr>
        <p:spPr/>
        <p:txBody>
          <a:bodyPr/>
          <a:lstStyle/>
          <a:p>
            <a:r>
              <a:rPr lang="es-MX" dirty="0" err="1"/>
              <a:t>differenciation</a:t>
            </a:r>
            <a:endParaRPr lang="es-MX" dirty="0"/>
          </a:p>
        </p:txBody>
      </p:sp>
      <p:pic>
        <p:nvPicPr>
          <p:cNvPr id="5" name="Imagen 4">
            <a:extLst>
              <a:ext uri="{FF2B5EF4-FFF2-40B4-BE49-F238E27FC236}">
                <a16:creationId xmlns:a16="http://schemas.microsoft.com/office/drawing/2014/main" id="{BDB8A319-FD02-80F1-16E2-F8AEB93DE604}"/>
              </a:ext>
            </a:extLst>
          </p:cNvPr>
          <p:cNvPicPr>
            <a:picLocks noChangeAspect="1"/>
          </p:cNvPicPr>
          <p:nvPr/>
        </p:nvPicPr>
        <p:blipFill>
          <a:blip r:embed="rId2"/>
          <a:stretch>
            <a:fillRect/>
          </a:stretch>
        </p:blipFill>
        <p:spPr>
          <a:xfrm>
            <a:off x="2047176" y="1549400"/>
            <a:ext cx="7858824" cy="4412104"/>
          </a:xfrm>
          <a:prstGeom prst="rect">
            <a:avLst/>
          </a:prstGeom>
        </p:spPr>
      </p:pic>
    </p:spTree>
    <p:extLst>
      <p:ext uri="{BB962C8B-B14F-4D97-AF65-F5344CB8AC3E}">
        <p14:creationId xmlns:p14="http://schemas.microsoft.com/office/powerpoint/2010/main" val="3239559553"/>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a:extLst>
              <a:ext uri="{FF2B5EF4-FFF2-40B4-BE49-F238E27FC236}">
                <a16:creationId xmlns:a16="http://schemas.microsoft.com/office/drawing/2014/main" id="{5FF17E33-22AE-3123-AD5E-D52922CDBFC4}"/>
              </a:ext>
            </a:extLst>
          </p:cNvPr>
          <p:cNvSpPr>
            <a:spLocks noGrp="1"/>
          </p:cNvSpPr>
          <p:nvPr>
            <p:ph type="body" sz="quarter" idx="10"/>
          </p:nvPr>
        </p:nvSpPr>
        <p:spPr/>
        <p:txBody>
          <a:bodyPr/>
          <a:lstStyle/>
          <a:p>
            <a:r>
              <a:rPr lang="es-MX" dirty="0" err="1"/>
              <a:t>Room</a:t>
            </a:r>
            <a:r>
              <a:rPr lang="es-MX" dirty="0"/>
              <a:t> </a:t>
            </a:r>
            <a:r>
              <a:rPr lang="es-MX" dirty="0" err="1"/>
              <a:t>of</a:t>
            </a:r>
            <a:r>
              <a:rPr lang="es-MX" dirty="0"/>
              <a:t> </a:t>
            </a:r>
            <a:r>
              <a:rPr lang="es-MX" dirty="0" err="1"/>
              <a:t>opportunity</a:t>
            </a:r>
            <a:endParaRPr lang="es-MX" dirty="0"/>
          </a:p>
        </p:txBody>
      </p:sp>
      <p:sp>
        <p:nvSpPr>
          <p:cNvPr id="3" name="Título 2">
            <a:extLst>
              <a:ext uri="{FF2B5EF4-FFF2-40B4-BE49-F238E27FC236}">
                <a16:creationId xmlns:a16="http://schemas.microsoft.com/office/drawing/2014/main" id="{5C5F53E2-C1FF-40E0-2329-F5D3EC76E9E7}"/>
              </a:ext>
            </a:extLst>
          </p:cNvPr>
          <p:cNvSpPr>
            <a:spLocks noGrp="1"/>
          </p:cNvSpPr>
          <p:nvPr>
            <p:ph type="title"/>
          </p:nvPr>
        </p:nvSpPr>
        <p:spPr/>
        <p:txBody>
          <a:bodyPr/>
          <a:lstStyle/>
          <a:p>
            <a:r>
              <a:rPr lang="es-MX" dirty="0"/>
              <a:t>Vertical </a:t>
            </a:r>
            <a:r>
              <a:rPr lang="es-MX" dirty="0" err="1"/>
              <a:t>drop</a:t>
            </a:r>
            <a:endParaRPr lang="es-MX" dirty="0"/>
          </a:p>
        </p:txBody>
      </p:sp>
      <p:pic>
        <p:nvPicPr>
          <p:cNvPr id="4" name="Imagen 3">
            <a:extLst>
              <a:ext uri="{FF2B5EF4-FFF2-40B4-BE49-F238E27FC236}">
                <a16:creationId xmlns:a16="http://schemas.microsoft.com/office/drawing/2014/main" id="{BA5E7E6F-1A8D-38FE-C36E-E55C795D00C3}"/>
              </a:ext>
            </a:extLst>
          </p:cNvPr>
          <p:cNvPicPr>
            <a:picLocks noChangeAspect="1"/>
          </p:cNvPicPr>
          <p:nvPr/>
        </p:nvPicPr>
        <p:blipFill>
          <a:blip r:embed="rId2"/>
          <a:stretch>
            <a:fillRect/>
          </a:stretch>
        </p:blipFill>
        <p:spPr>
          <a:xfrm>
            <a:off x="138247" y="1848803"/>
            <a:ext cx="6792323" cy="3732574"/>
          </a:xfrm>
          <a:prstGeom prst="rect">
            <a:avLst/>
          </a:prstGeom>
        </p:spPr>
      </p:pic>
      <p:sp>
        <p:nvSpPr>
          <p:cNvPr id="6" name="CuadroTexto 5">
            <a:extLst>
              <a:ext uri="{FF2B5EF4-FFF2-40B4-BE49-F238E27FC236}">
                <a16:creationId xmlns:a16="http://schemas.microsoft.com/office/drawing/2014/main" id="{87BD1F38-1CD3-6AA0-3307-999EE8EC8124}"/>
              </a:ext>
            </a:extLst>
          </p:cNvPr>
          <p:cNvSpPr txBox="1"/>
          <p:nvPr/>
        </p:nvSpPr>
        <p:spPr>
          <a:xfrm>
            <a:off x="7264401" y="1783489"/>
            <a:ext cx="4252685" cy="2862322"/>
          </a:xfrm>
          <a:prstGeom prst="rect">
            <a:avLst/>
          </a:prstGeom>
          <a:noFill/>
        </p:spPr>
        <p:txBody>
          <a:bodyPr wrap="square">
            <a:spAutoFit/>
          </a:bodyPr>
          <a:lstStyle/>
          <a:p>
            <a:r>
              <a:rPr lang="en-US" dirty="0">
                <a:solidFill>
                  <a:srgbClr val="F6F6F6"/>
                </a:solidFill>
              </a:rPr>
              <a:t>Increase the vertical drop by adding a run to a point 150 feet lower down but requiring the installation of an additional chair lift to bring skiers </a:t>
            </a:r>
          </a:p>
          <a:p>
            <a:endParaRPr lang="en-US" dirty="0">
              <a:solidFill>
                <a:srgbClr val="F6F6F6"/>
              </a:solidFill>
            </a:endParaRPr>
          </a:p>
          <a:p>
            <a:r>
              <a:rPr lang="en-US" kern="0" dirty="0">
                <a:solidFill>
                  <a:srgbClr val="F6F6F6"/>
                </a:solidFill>
                <a:latin typeface="Roboto" panose="02000000000000000000" pitchFamily="2" charset="0"/>
                <a:ea typeface="Times New Roman" panose="02020603050405020304" pitchFamily="18" charset="0"/>
                <a:cs typeface="Times New Roman" panose="02020603050405020304" pitchFamily="18" charset="0"/>
              </a:rPr>
              <a:t>S</a:t>
            </a:r>
            <a:r>
              <a:rPr lang="en-US" sz="1800" kern="0" dirty="0">
                <a:solidFill>
                  <a:srgbClr val="F6F6F6"/>
                </a:solidFill>
                <a:effectLst/>
                <a:latin typeface="Roboto" panose="02000000000000000000" pitchFamily="2" charset="0"/>
                <a:ea typeface="Times New Roman" panose="02020603050405020304" pitchFamily="18" charset="0"/>
                <a:cs typeface="Times New Roman" panose="02020603050405020304" pitchFamily="18" charset="0"/>
              </a:rPr>
              <a:t>ems to be the most promising as it could support ticket price by $2.97, which considering 350,000 visitors, with 5 days average would increase sales by $5.2M in a year. </a:t>
            </a:r>
            <a:endParaRPr lang="es-MX" dirty="0">
              <a:solidFill>
                <a:srgbClr val="F6F6F6"/>
              </a:solidFill>
            </a:endParaRPr>
          </a:p>
        </p:txBody>
      </p:sp>
    </p:spTree>
    <p:extLst>
      <p:ext uri="{BB962C8B-B14F-4D97-AF65-F5344CB8AC3E}">
        <p14:creationId xmlns:p14="http://schemas.microsoft.com/office/powerpoint/2010/main" val="3042352914"/>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DBE283-849E-AF5D-84C4-10C3E5B7EC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2EFAEC4-64B3-3050-219C-47A476EBF461}"/>
              </a:ext>
            </a:extLst>
          </p:cNvPr>
          <p:cNvSpPr>
            <a:spLocks noGrp="1"/>
          </p:cNvSpPr>
          <p:nvPr>
            <p:ph type="title"/>
          </p:nvPr>
        </p:nvSpPr>
        <p:spPr>
          <a:xfrm>
            <a:off x="476011" y="381000"/>
            <a:ext cx="11175647" cy="609600"/>
          </a:xfrm>
        </p:spPr>
        <p:txBody>
          <a:bodyPr>
            <a:normAutofit fontScale="90000"/>
          </a:bodyPr>
          <a:lstStyle/>
          <a:p>
            <a:r>
              <a:rPr lang="en-US" dirty="0">
                <a:solidFill>
                  <a:schemeClr val="bg1"/>
                </a:solidFill>
              </a:rPr>
              <a:t>summary  </a:t>
            </a:r>
            <a:r>
              <a:rPr lang="en-US" dirty="0"/>
              <a:t>Proposal</a:t>
            </a:r>
          </a:p>
        </p:txBody>
      </p:sp>
      <p:sp>
        <p:nvSpPr>
          <p:cNvPr id="3" name="Text Placeholder 2">
            <a:extLst>
              <a:ext uri="{FF2B5EF4-FFF2-40B4-BE49-F238E27FC236}">
                <a16:creationId xmlns:a16="http://schemas.microsoft.com/office/drawing/2014/main" id="{D6580348-B9E5-DDA4-1D9A-31BCA3B0B8B2}"/>
              </a:ext>
            </a:extLst>
          </p:cNvPr>
          <p:cNvSpPr>
            <a:spLocks noGrp="1"/>
          </p:cNvSpPr>
          <p:nvPr>
            <p:ph type="body" sz="quarter" idx="10"/>
          </p:nvPr>
        </p:nvSpPr>
        <p:spPr/>
        <p:txBody>
          <a:bodyPr/>
          <a:lstStyle/>
          <a:p>
            <a:r>
              <a:rPr lang="en-US" dirty="0"/>
              <a:t>Short term </a:t>
            </a:r>
            <a:r>
              <a:rPr lang="en-US" dirty="0">
                <a:sym typeface="Wingdings" panose="05000000000000000000" pitchFamily="2" charset="2"/>
              </a:rPr>
              <a:t> &amp; </a:t>
            </a:r>
            <a:r>
              <a:rPr lang="en-US" dirty="0"/>
              <a:t>long term</a:t>
            </a:r>
          </a:p>
          <a:p>
            <a:endParaRPr lang="en-US" dirty="0"/>
          </a:p>
        </p:txBody>
      </p:sp>
      <p:sp>
        <p:nvSpPr>
          <p:cNvPr id="56" name="TextBox 55">
            <a:extLst>
              <a:ext uri="{FF2B5EF4-FFF2-40B4-BE49-F238E27FC236}">
                <a16:creationId xmlns:a16="http://schemas.microsoft.com/office/drawing/2014/main" id="{739E8A74-A7BA-E38A-E1A9-EFF29E0D90AC}"/>
              </a:ext>
            </a:extLst>
          </p:cNvPr>
          <p:cNvSpPr txBox="1"/>
          <p:nvPr/>
        </p:nvSpPr>
        <p:spPr>
          <a:xfrm>
            <a:off x="4982403" y="3226296"/>
            <a:ext cx="2438826" cy="369332"/>
          </a:xfrm>
          <a:prstGeom prst="rect">
            <a:avLst/>
          </a:prstGeom>
          <a:noFill/>
          <a:ln>
            <a:noFill/>
          </a:ln>
        </p:spPr>
        <p:txBody>
          <a:bodyPr wrap="square" rtlCol="0">
            <a:spAutoFit/>
          </a:bodyPr>
          <a:lstStyle/>
          <a:p>
            <a:pPr algn="ctr"/>
            <a:r>
              <a:rPr lang="en-US" dirty="0">
                <a:solidFill>
                  <a:schemeClr val="bg1"/>
                </a:solidFill>
                <a:latin typeface="Bebas Neue" panose="020B0606020202050201" pitchFamily="34" charset="0"/>
              </a:rPr>
              <a:t>Eda, modeling</a:t>
            </a:r>
          </a:p>
        </p:txBody>
      </p:sp>
      <p:sp>
        <p:nvSpPr>
          <p:cNvPr id="57" name="TextBox 56">
            <a:extLst>
              <a:ext uri="{FF2B5EF4-FFF2-40B4-BE49-F238E27FC236}">
                <a16:creationId xmlns:a16="http://schemas.microsoft.com/office/drawing/2014/main" id="{7DD34E40-C7AD-A660-2D6D-0DDADE04942F}"/>
              </a:ext>
            </a:extLst>
          </p:cNvPr>
          <p:cNvSpPr txBox="1"/>
          <p:nvPr/>
        </p:nvSpPr>
        <p:spPr>
          <a:xfrm>
            <a:off x="4982403" y="4280450"/>
            <a:ext cx="2438826" cy="369332"/>
          </a:xfrm>
          <a:prstGeom prst="rect">
            <a:avLst/>
          </a:prstGeom>
          <a:noFill/>
          <a:ln>
            <a:noFill/>
          </a:ln>
        </p:spPr>
        <p:txBody>
          <a:bodyPr wrap="square" rtlCol="0">
            <a:spAutoFit/>
          </a:bodyPr>
          <a:lstStyle/>
          <a:p>
            <a:pPr algn="ctr"/>
            <a:r>
              <a:rPr lang="en-US" dirty="0">
                <a:solidFill>
                  <a:schemeClr val="bg1"/>
                </a:solidFill>
                <a:latin typeface="Bebas Neue" panose="020B0606020202050201" pitchFamily="34" charset="0"/>
              </a:rPr>
              <a:t>Measure effectiveness</a:t>
            </a:r>
          </a:p>
        </p:txBody>
      </p:sp>
      <p:sp>
        <p:nvSpPr>
          <p:cNvPr id="58" name="TextBox 57">
            <a:extLst>
              <a:ext uri="{FF2B5EF4-FFF2-40B4-BE49-F238E27FC236}">
                <a16:creationId xmlns:a16="http://schemas.microsoft.com/office/drawing/2014/main" id="{11326B62-C68A-29CA-5761-2274200667C2}"/>
              </a:ext>
            </a:extLst>
          </p:cNvPr>
          <p:cNvSpPr txBox="1"/>
          <p:nvPr/>
        </p:nvSpPr>
        <p:spPr>
          <a:xfrm>
            <a:off x="4982403" y="5202400"/>
            <a:ext cx="2438826" cy="369332"/>
          </a:xfrm>
          <a:prstGeom prst="rect">
            <a:avLst/>
          </a:prstGeom>
          <a:noFill/>
          <a:ln>
            <a:noFill/>
          </a:ln>
        </p:spPr>
        <p:txBody>
          <a:bodyPr wrap="square" rtlCol="0">
            <a:spAutoFit/>
          </a:bodyPr>
          <a:lstStyle/>
          <a:p>
            <a:pPr algn="ctr"/>
            <a:r>
              <a:rPr lang="en-US" dirty="0">
                <a:solidFill>
                  <a:schemeClr val="bg1"/>
                </a:solidFill>
                <a:latin typeface="Bebas Neue" panose="020B0606020202050201" pitchFamily="34" charset="0"/>
              </a:rPr>
              <a:t>2</a:t>
            </a:r>
            <a:r>
              <a:rPr lang="en-US" baseline="30000" dirty="0">
                <a:solidFill>
                  <a:schemeClr val="bg1"/>
                </a:solidFill>
                <a:latin typeface="Bebas Neue" panose="020B0606020202050201" pitchFamily="34" charset="0"/>
              </a:rPr>
              <a:t>nd</a:t>
            </a:r>
            <a:r>
              <a:rPr lang="en-US" dirty="0">
                <a:solidFill>
                  <a:schemeClr val="bg1"/>
                </a:solidFill>
                <a:latin typeface="Bebas Neue" panose="020B0606020202050201" pitchFamily="34" charset="0"/>
              </a:rPr>
              <a:t> wave of pricing</a:t>
            </a:r>
          </a:p>
        </p:txBody>
      </p:sp>
      <p:grpSp>
        <p:nvGrpSpPr>
          <p:cNvPr id="116" name="Group 115">
            <a:extLst>
              <a:ext uri="{FF2B5EF4-FFF2-40B4-BE49-F238E27FC236}">
                <a16:creationId xmlns:a16="http://schemas.microsoft.com/office/drawing/2014/main" id="{D1454BFE-B55F-DBF4-E540-A18231262477}"/>
              </a:ext>
            </a:extLst>
          </p:cNvPr>
          <p:cNvGrpSpPr/>
          <p:nvPr/>
        </p:nvGrpSpPr>
        <p:grpSpPr>
          <a:xfrm>
            <a:off x="3175113" y="5501193"/>
            <a:ext cx="3644758" cy="565351"/>
            <a:chOff x="3175113" y="5501193"/>
            <a:chExt cx="3644758" cy="565351"/>
          </a:xfrm>
        </p:grpSpPr>
        <p:sp>
          <p:nvSpPr>
            <p:cNvPr id="27" name="Freeform 26">
              <a:extLst>
                <a:ext uri="{FF2B5EF4-FFF2-40B4-BE49-F238E27FC236}">
                  <a16:creationId xmlns:a16="http://schemas.microsoft.com/office/drawing/2014/main" id="{E1AE6A8E-F4B3-ACB7-C28B-FCCB26BFFC44}"/>
                </a:ext>
              </a:extLst>
            </p:cNvPr>
            <p:cNvSpPr/>
            <p:nvPr/>
          </p:nvSpPr>
          <p:spPr>
            <a:xfrm>
              <a:off x="5583762" y="5501193"/>
              <a:ext cx="1236109" cy="565351"/>
            </a:xfrm>
            <a:custGeom>
              <a:avLst/>
              <a:gdLst>
                <a:gd name="connsiteX0" fmla="*/ 0 w 3065930"/>
                <a:gd name="connsiteY0" fmla="*/ 0 h 793377"/>
                <a:gd name="connsiteX1" fmla="*/ 3065930 w 3065930"/>
                <a:gd name="connsiteY1" fmla="*/ 26894 h 793377"/>
                <a:gd name="connsiteX2" fmla="*/ 2796989 w 3065930"/>
                <a:gd name="connsiteY2" fmla="*/ 779930 h 793377"/>
                <a:gd name="connsiteX3" fmla="*/ 309283 w 3065930"/>
                <a:gd name="connsiteY3" fmla="*/ 793377 h 793377"/>
                <a:gd name="connsiteX4" fmla="*/ 0 w 3065930"/>
                <a:gd name="connsiteY4" fmla="*/ 0 h 793377"/>
                <a:gd name="connsiteX0" fmla="*/ 0 w 3087195"/>
                <a:gd name="connsiteY0" fmla="*/ 0 h 793377"/>
                <a:gd name="connsiteX1" fmla="*/ 3087195 w 3087195"/>
                <a:gd name="connsiteY1" fmla="*/ 26894 h 793377"/>
                <a:gd name="connsiteX2" fmla="*/ 2796989 w 3087195"/>
                <a:gd name="connsiteY2" fmla="*/ 779930 h 793377"/>
                <a:gd name="connsiteX3" fmla="*/ 309283 w 3087195"/>
                <a:gd name="connsiteY3" fmla="*/ 793377 h 793377"/>
                <a:gd name="connsiteX4" fmla="*/ 0 w 3087195"/>
                <a:gd name="connsiteY4" fmla="*/ 0 h 793377"/>
                <a:gd name="connsiteX0" fmla="*/ 0 w 3087195"/>
                <a:gd name="connsiteY0" fmla="*/ 0 h 793377"/>
                <a:gd name="connsiteX1" fmla="*/ 3087195 w 3087195"/>
                <a:gd name="connsiteY1" fmla="*/ 26894 h 793377"/>
                <a:gd name="connsiteX2" fmla="*/ 2796989 w 3087195"/>
                <a:gd name="connsiteY2" fmla="*/ 779930 h 793377"/>
                <a:gd name="connsiteX3" fmla="*/ 309283 w 3087195"/>
                <a:gd name="connsiteY3" fmla="*/ 793377 h 793377"/>
                <a:gd name="connsiteX4" fmla="*/ 0 w 3087195"/>
                <a:gd name="connsiteY4" fmla="*/ 0 h 793377"/>
                <a:gd name="connsiteX0" fmla="*/ 0 w 3087195"/>
                <a:gd name="connsiteY0" fmla="*/ 0 h 793377"/>
                <a:gd name="connsiteX1" fmla="*/ 3087195 w 3087195"/>
                <a:gd name="connsiteY1" fmla="*/ 26894 h 793377"/>
                <a:gd name="connsiteX2" fmla="*/ 2796989 w 3087195"/>
                <a:gd name="connsiteY2" fmla="*/ 779930 h 793377"/>
                <a:gd name="connsiteX3" fmla="*/ 309283 w 3087195"/>
                <a:gd name="connsiteY3" fmla="*/ 793377 h 793377"/>
                <a:gd name="connsiteX4" fmla="*/ 0 w 3087195"/>
                <a:gd name="connsiteY4" fmla="*/ 0 h 793377"/>
                <a:gd name="connsiteX0" fmla="*/ 0 w 3087195"/>
                <a:gd name="connsiteY0" fmla="*/ 0 h 793377"/>
                <a:gd name="connsiteX1" fmla="*/ 3087195 w 3087195"/>
                <a:gd name="connsiteY1" fmla="*/ 26894 h 793377"/>
                <a:gd name="connsiteX2" fmla="*/ 2796989 w 3087195"/>
                <a:gd name="connsiteY2" fmla="*/ 779930 h 793377"/>
                <a:gd name="connsiteX3" fmla="*/ 309283 w 3087195"/>
                <a:gd name="connsiteY3" fmla="*/ 793377 h 793377"/>
                <a:gd name="connsiteX4" fmla="*/ 0 w 3087195"/>
                <a:gd name="connsiteY4" fmla="*/ 0 h 793377"/>
                <a:gd name="connsiteX0" fmla="*/ 0 w 3087195"/>
                <a:gd name="connsiteY0" fmla="*/ 0 h 793377"/>
                <a:gd name="connsiteX1" fmla="*/ 3087195 w 3087195"/>
                <a:gd name="connsiteY1" fmla="*/ 26894 h 793377"/>
                <a:gd name="connsiteX2" fmla="*/ 2796989 w 3087195"/>
                <a:gd name="connsiteY2" fmla="*/ 779930 h 793377"/>
                <a:gd name="connsiteX3" fmla="*/ 309283 w 3087195"/>
                <a:gd name="connsiteY3" fmla="*/ 793377 h 793377"/>
                <a:gd name="connsiteX4" fmla="*/ 0 w 3087195"/>
                <a:gd name="connsiteY4" fmla="*/ 0 h 793377"/>
                <a:gd name="connsiteX0" fmla="*/ 0 w 3087195"/>
                <a:gd name="connsiteY0" fmla="*/ 0 h 793377"/>
                <a:gd name="connsiteX1" fmla="*/ 3087195 w 3087195"/>
                <a:gd name="connsiteY1" fmla="*/ 26894 h 793377"/>
                <a:gd name="connsiteX2" fmla="*/ 2796989 w 3087195"/>
                <a:gd name="connsiteY2" fmla="*/ 779930 h 793377"/>
                <a:gd name="connsiteX3" fmla="*/ 309283 w 3087195"/>
                <a:gd name="connsiteY3" fmla="*/ 793377 h 793377"/>
                <a:gd name="connsiteX4" fmla="*/ 0 w 3087195"/>
                <a:gd name="connsiteY4" fmla="*/ 0 h 793377"/>
                <a:gd name="connsiteX0" fmla="*/ 0 w 3087195"/>
                <a:gd name="connsiteY0" fmla="*/ 0 h 793377"/>
                <a:gd name="connsiteX1" fmla="*/ 3087195 w 3087195"/>
                <a:gd name="connsiteY1" fmla="*/ 26894 h 793377"/>
                <a:gd name="connsiteX2" fmla="*/ 2796989 w 3087195"/>
                <a:gd name="connsiteY2" fmla="*/ 779930 h 793377"/>
                <a:gd name="connsiteX3" fmla="*/ 309283 w 3087195"/>
                <a:gd name="connsiteY3" fmla="*/ 793377 h 793377"/>
                <a:gd name="connsiteX4" fmla="*/ 0 w 3087195"/>
                <a:gd name="connsiteY4" fmla="*/ 0 h 793377"/>
                <a:gd name="connsiteX0" fmla="*/ 0 w 3087195"/>
                <a:gd name="connsiteY0" fmla="*/ 0 h 793377"/>
                <a:gd name="connsiteX1" fmla="*/ 3087195 w 3087195"/>
                <a:gd name="connsiteY1" fmla="*/ 26894 h 793377"/>
                <a:gd name="connsiteX2" fmla="*/ 2796989 w 3087195"/>
                <a:gd name="connsiteY2" fmla="*/ 779930 h 793377"/>
                <a:gd name="connsiteX3" fmla="*/ 309283 w 3087195"/>
                <a:gd name="connsiteY3" fmla="*/ 793377 h 793377"/>
                <a:gd name="connsiteX4" fmla="*/ 0 w 3087195"/>
                <a:gd name="connsiteY4" fmla="*/ 0 h 793377"/>
                <a:gd name="connsiteX0" fmla="*/ 0 w 3087195"/>
                <a:gd name="connsiteY0" fmla="*/ 0 h 793377"/>
                <a:gd name="connsiteX1" fmla="*/ 3087195 w 3087195"/>
                <a:gd name="connsiteY1" fmla="*/ 26894 h 793377"/>
                <a:gd name="connsiteX2" fmla="*/ 2796989 w 3087195"/>
                <a:gd name="connsiteY2" fmla="*/ 779930 h 793377"/>
                <a:gd name="connsiteX3" fmla="*/ 309283 w 3087195"/>
                <a:gd name="connsiteY3" fmla="*/ 793377 h 793377"/>
                <a:gd name="connsiteX4" fmla="*/ 0 w 3087195"/>
                <a:gd name="connsiteY4" fmla="*/ 0 h 793377"/>
                <a:gd name="connsiteX0" fmla="*/ 0 w 3087195"/>
                <a:gd name="connsiteY0" fmla="*/ 0 h 793377"/>
                <a:gd name="connsiteX1" fmla="*/ 3087195 w 3087195"/>
                <a:gd name="connsiteY1" fmla="*/ 26894 h 793377"/>
                <a:gd name="connsiteX2" fmla="*/ 2796989 w 3087195"/>
                <a:gd name="connsiteY2" fmla="*/ 779930 h 793377"/>
                <a:gd name="connsiteX3" fmla="*/ 309283 w 3087195"/>
                <a:gd name="connsiteY3" fmla="*/ 793377 h 793377"/>
                <a:gd name="connsiteX4" fmla="*/ 0 w 3087195"/>
                <a:gd name="connsiteY4" fmla="*/ 0 h 793377"/>
                <a:gd name="connsiteX0" fmla="*/ 0 w 3087195"/>
                <a:gd name="connsiteY0" fmla="*/ 0 h 793377"/>
                <a:gd name="connsiteX1" fmla="*/ 3087195 w 3087195"/>
                <a:gd name="connsiteY1" fmla="*/ 26894 h 793377"/>
                <a:gd name="connsiteX2" fmla="*/ 2796989 w 3087195"/>
                <a:gd name="connsiteY2" fmla="*/ 779930 h 793377"/>
                <a:gd name="connsiteX3" fmla="*/ 309283 w 3087195"/>
                <a:gd name="connsiteY3" fmla="*/ 793377 h 793377"/>
                <a:gd name="connsiteX4" fmla="*/ 0 w 3087195"/>
                <a:gd name="connsiteY4" fmla="*/ 0 h 793377"/>
                <a:gd name="connsiteX0" fmla="*/ 0 w 3087195"/>
                <a:gd name="connsiteY0" fmla="*/ 0 h 933071"/>
                <a:gd name="connsiteX1" fmla="*/ 3087195 w 3087195"/>
                <a:gd name="connsiteY1" fmla="*/ 26894 h 933071"/>
                <a:gd name="connsiteX2" fmla="*/ 2796989 w 3087195"/>
                <a:gd name="connsiteY2" fmla="*/ 779930 h 933071"/>
                <a:gd name="connsiteX3" fmla="*/ 309283 w 3087195"/>
                <a:gd name="connsiteY3" fmla="*/ 793377 h 933071"/>
                <a:gd name="connsiteX4" fmla="*/ 0 w 3087195"/>
                <a:gd name="connsiteY4" fmla="*/ 0 h 933071"/>
                <a:gd name="connsiteX0" fmla="*/ 0 w 3087195"/>
                <a:gd name="connsiteY0" fmla="*/ 0 h 984025"/>
                <a:gd name="connsiteX1" fmla="*/ 3087195 w 3087195"/>
                <a:gd name="connsiteY1" fmla="*/ 26894 h 984025"/>
                <a:gd name="connsiteX2" fmla="*/ 2796989 w 3087195"/>
                <a:gd name="connsiteY2" fmla="*/ 779930 h 984025"/>
                <a:gd name="connsiteX3" fmla="*/ 309283 w 3087195"/>
                <a:gd name="connsiteY3" fmla="*/ 793377 h 984025"/>
                <a:gd name="connsiteX4" fmla="*/ 0 w 3087195"/>
                <a:gd name="connsiteY4" fmla="*/ 0 h 984025"/>
                <a:gd name="connsiteX0" fmla="*/ 0 w 3087195"/>
                <a:gd name="connsiteY0" fmla="*/ 0 h 972947"/>
                <a:gd name="connsiteX1" fmla="*/ 3087195 w 3087195"/>
                <a:gd name="connsiteY1" fmla="*/ 26894 h 972947"/>
                <a:gd name="connsiteX2" fmla="*/ 2796989 w 3087195"/>
                <a:gd name="connsiteY2" fmla="*/ 779930 h 972947"/>
                <a:gd name="connsiteX3" fmla="*/ 309283 w 3087195"/>
                <a:gd name="connsiteY3" fmla="*/ 793377 h 972947"/>
                <a:gd name="connsiteX4" fmla="*/ 0 w 3087195"/>
                <a:gd name="connsiteY4" fmla="*/ 0 h 972947"/>
                <a:gd name="connsiteX0" fmla="*/ 0 w 3092511"/>
                <a:gd name="connsiteY0" fmla="*/ 0 h 972947"/>
                <a:gd name="connsiteX1" fmla="*/ 3092511 w 3092511"/>
                <a:gd name="connsiteY1" fmla="*/ 26894 h 972947"/>
                <a:gd name="connsiteX2" fmla="*/ 2796989 w 3092511"/>
                <a:gd name="connsiteY2" fmla="*/ 779930 h 972947"/>
                <a:gd name="connsiteX3" fmla="*/ 309283 w 3092511"/>
                <a:gd name="connsiteY3" fmla="*/ 793377 h 972947"/>
                <a:gd name="connsiteX4" fmla="*/ 0 w 3092511"/>
                <a:gd name="connsiteY4" fmla="*/ 0 h 972947"/>
                <a:gd name="connsiteX0" fmla="*/ 0 w 3092511"/>
                <a:gd name="connsiteY0" fmla="*/ 0 h 976423"/>
                <a:gd name="connsiteX1" fmla="*/ 3092511 w 3092511"/>
                <a:gd name="connsiteY1" fmla="*/ 26894 h 976423"/>
                <a:gd name="connsiteX2" fmla="*/ 2796989 w 3092511"/>
                <a:gd name="connsiteY2" fmla="*/ 779930 h 976423"/>
                <a:gd name="connsiteX3" fmla="*/ 309283 w 3092511"/>
                <a:gd name="connsiteY3" fmla="*/ 793377 h 976423"/>
                <a:gd name="connsiteX4" fmla="*/ 0 w 3092511"/>
                <a:gd name="connsiteY4" fmla="*/ 0 h 976423"/>
                <a:gd name="connsiteX0" fmla="*/ 0 w 3103528"/>
                <a:gd name="connsiteY0" fmla="*/ 0 h 976423"/>
                <a:gd name="connsiteX1" fmla="*/ 3103528 w 3103528"/>
                <a:gd name="connsiteY1" fmla="*/ 15877 h 976423"/>
                <a:gd name="connsiteX2" fmla="*/ 2796989 w 3103528"/>
                <a:gd name="connsiteY2" fmla="*/ 779930 h 976423"/>
                <a:gd name="connsiteX3" fmla="*/ 309283 w 3103528"/>
                <a:gd name="connsiteY3" fmla="*/ 793377 h 976423"/>
                <a:gd name="connsiteX4" fmla="*/ 0 w 3103528"/>
                <a:gd name="connsiteY4" fmla="*/ 0 h 976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3528" h="976423">
                  <a:moveTo>
                    <a:pt x="0" y="0"/>
                  </a:moveTo>
                  <a:cubicBezTo>
                    <a:pt x="965270" y="147189"/>
                    <a:pt x="2042565" y="155768"/>
                    <a:pt x="3103528" y="15877"/>
                  </a:cubicBezTo>
                  <a:cubicBezTo>
                    <a:pt x="2889835" y="336001"/>
                    <a:pt x="2798031" y="566132"/>
                    <a:pt x="2796989" y="779930"/>
                  </a:cubicBezTo>
                  <a:cubicBezTo>
                    <a:pt x="2717349" y="986430"/>
                    <a:pt x="814225" y="1086606"/>
                    <a:pt x="309283" y="793377"/>
                  </a:cubicBezTo>
                  <a:cubicBezTo>
                    <a:pt x="285933" y="555499"/>
                    <a:pt x="236002" y="365468"/>
                    <a:pt x="0" y="0"/>
                  </a:cubicBezTo>
                  <a:close/>
                </a:path>
              </a:pathLst>
            </a:cu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A9B27BC0-3559-761A-5823-76D62F620D79}"/>
                </a:ext>
              </a:extLst>
            </p:cNvPr>
            <p:cNvSpPr txBox="1"/>
            <p:nvPr/>
          </p:nvSpPr>
          <p:spPr>
            <a:xfrm>
              <a:off x="3175113" y="5583813"/>
              <a:ext cx="2438826" cy="400110"/>
            </a:xfrm>
            <a:prstGeom prst="rect">
              <a:avLst/>
            </a:prstGeom>
            <a:noFill/>
            <a:ln>
              <a:noFill/>
            </a:ln>
          </p:spPr>
          <p:txBody>
            <a:bodyPr wrap="square" rtlCol="0">
              <a:spAutoFit/>
            </a:bodyPr>
            <a:lstStyle/>
            <a:p>
              <a:pPr algn="r"/>
              <a:r>
                <a:rPr lang="en-US" sz="2000" dirty="0">
                  <a:solidFill>
                    <a:schemeClr val="bg1"/>
                  </a:solidFill>
                  <a:latin typeface="Bebas Neue" panose="020B0606020202050201" pitchFamily="34" charset="0"/>
                </a:rPr>
                <a:t>Future state</a:t>
              </a:r>
            </a:p>
          </p:txBody>
        </p:sp>
        <p:sp>
          <p:nvSpPr>
            <p:cNvPr id="94" name="Oval 93">
              <a:extLst>
                <a:ext uri="{FF2B5EF4-FFF2-40B4-BE49-F238E27FC236}">
                  <a16:creationId xmlns:a16="http://schemas.microsoft.com/office/drawing/2014/main" id="{A45C82D6-11A4-B6E3-72A5-DE101435E5A6}"/>
                </a:ext>
              </a:extLst>
            </p:cNvPr>
            <p:cNvSpPr/>
            <p:nvPr/>
          </p:nvSpPr>
          <p:spPr>
            <a:xfrm>
              <a:off x="5988798" y="5606326"/>
              <a:ext cx="419421" cy="419421"/>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15" name="Group 114">
            <a:extLst>
              <a:ext uri="{FF2B5EF4-FFF2-40B4-BE49-F238E27FC236}">
                <a16:creationId xmlns:a16="http://schemas.microsoft.com/office/drawing/2014/main" id="{116026C8-23EB-917B-3256-60AF9A6DBB04}"/>
              </a:ext>
            </a:extLst>
          </p:cNvPr>
          <p:cNvGrpSpPr/>
          <p:nvPr/>
        </p:nvGrpSpPr>
        <p:grpSpPr>
          <a:xfrm>
            <a:off x="2874004" y="4599380"/>
            <a:ext cx="4226290" cy="565351"/>
            <a:chOff x="2874004" y="4599380"/>
            <a:chExt cx="4226290" cy="565351"/>
          </a:xfrm>
        </p:grpSpPr>
        <p:sp>
          <p:nvSpPr>
            <p:cNvPr id="24" name="Freeform 23">
              <a:extLst>
                <a:ext uri="{FF2B5EF4-FFF2-40B4-BE49-F238E27FC236}">
                  <a16:creationId xmlns:a16="http://schemas.microsoft.com/office/drawing/2014/main" id="{F4F0598B-5B33-BEED-E0BE-C5C5462B3DB9}"/>
                </a:ext>
              </a:extLst>
            </p:cNvPr>
            <p:cNvSpPr/>
            <p:nvPr/>
          </p:nvSpPr>
          <p:spPr>
            <a:xfrm>
              <a:off x="5303345" y="4599380"/>
              <a:ext cx="1796949" cy="565351"/>
            </a:xfrm>
            <a:custGeom>
              <a:avLst/>
              <a:gdLst>
                <a:gd name="connsiteX0" fmla="*/ 0 w 3065930"/>
                <a:gd name="connsiteY0" fmla="*/ 0 h 793377"/>
                <a:gd name="connsiteX1" fmla="*/ 3065930 w 3065930"/>
                <a:gd name="connsiteY1" fmla="*/ 26894 h 793377"/>
                <a:gd name="connsiteX2" fmla="*/ 2796989 w 3065930"/>
                <a:gd name="connsiteY2" fmla="*/ 779930 h 793377"/>
                <a:gd name="connsiteX3" fmla="*/ 309283 w 3065930"/>
                <a:gd name="connsiteY3" fmla="*/ 793377 h 793377"/>
                <a:gd name="connsiteX4" fmla="*/ 0 w 3065930"/>
                <a:gd name="connsiteY4" fmla="*/ 0 h 793377"/>
                <a:gd name="connsiteX0" fmla="*/ 0 w 3087195"/>
                <a:gd name="connsiteY0" fmla="*/ 0 h 793377"/>
                <a:gd name="connsiteX1" fmla="*/ 3087195 w 3087195"/>
                <a:gd name="connsiteY1" fmla="*/ 26894 h 793377"/>
                <a:gd name="connsiteX2" fmla="*/ 2796989 w 3087195"/>
                <a:gd name="connsiteY2" fmla="*/ 779930 h 793377"/>
                <a:gd name="connsiteX3" fmla="*/ 309283 w 3087195"/>
                <a:gd name="connsiteY3" fmla="*/ 793377 h 793377"/>
                <a:gd name="connsiteX4" fmla="*/ 0 w 3087195"/>
                <a:gd name="connsiteY4" fmla="*/ 0 h 793377"/>
                <a:gd name="connsiteX0" fmla="*/ 0 w 3087195"/>
                <a:gd name="connsiteY0" fmla="*/ 0 h 793377"/>
                <a:gd name="connsiteX1" fmla="*/ 3087195 w 3087195"/>
                <a:gd name="connsiteY1" fmla="*/ 26894 h 793377"/>
                <a:gd name="connsiteX2" fmla="*/ 2796989 w 3087195"/>
                <a:gd name="connsiteY2" fmla="*/ 779930 h 793377"/>
                <a:gd name="connsiteX3" fmla="*/ 309283 w 3087195"/>
                <a:gd name="connsiteY3" fmla="*/ 793377 h 793377"/>
                <a:gd name="connsiteX4" fmla="*/ 0 w 3087195"/>
                <a:gd name="connsiteY4" fmla="*/ 0 h 793377"/>
                <a:gd name="connsiteX0" fmla="*/ 0 w 3087195"/>
                <a:gd name="connsiteY0" fmla="*/ 0 h 793377"/>
                <a:gd name="connsiteX1" fmla="*/ 3087195 w 3087195"/>
                <a:gd name="connsiteY1" fmla="*/ 26894 h 793377"/>
                <a:gd name="connsiteX2" fmla="*/ 2796989 w 3087195"/>
                <a:gd name="connsiteY2" fmla="*/ 779930 h 793377"/>
                <a:gd name="connsiteX3" fmla="*/ 309283 w 3087195"/>
                <a:gd name="connsiteY3" fmla="*/ 793377 h 793377"/>
                <a:gd name="connsiteX4" fmla="*/ 0 w 3087195"/>
                <a:gd name="connsiteY4" fmla="*/ 0 h 793377"/>
                <a:gd name="connsiteX0" fmla="*/ 0 w 3087195"/>
                <a:gd name="connsiteY0" fmla="*/ 0 h 793377"/>
                <a:gd name="connsiteX1" fmla="*/ 3087195 w 3087195"/>
                <a:gd name="connsiteY1" fmla="*/ 26894 h 793377"/>
                <a:gd name="connsiteX2" fmla="*/ 2796989 w 3087195"/>
                <a:gd name="connsiteY2" fmla="*/ 779930 h 793377"/>
                <a:gd name="connsiteX3" fmla="*/ 309283 w 3087195"/>
                <a:gd name="connsiteY3" fmla="*/ 793377 h 793377"/>
                <a:gd name="connsiteX4" fmla="*/ 0 w 3087195"/>
                <a:gd name="connsiteY4" fmla="*/ 0 h 793377"/>
                <a:gd name="connsiteX0" fmla="*/ 0 w 3087195"/>
                <a:gd name="connsiteY0" fmla="*/ 0 h 793377"/>
                <a:gd name="connsiteX1" fmla="*/ 3087195 w 3087195"/>
                <a:gd name="connsiteY1" fmla="*/ 26894 h 793377"/>
                <a:gd name="connsiteX2" fmla="*/ 2796989 w 3087195"/>
                <a:gd name="connsiteY2" fmla="*/ 779930 h 793377"/>
                <a:gd name="connsiteX3" fmla="*/ 309283 w 3087195"/>
                <a:gd name="connsiteY3" fmla="*/ 793377 h 793377"/>
                <a:gd name="connsiteX4" fmla="*/ 0 w 3087195"/>
                <a:gd name="connsiteY4" fmla="*/ 0 h 793377"/>
                <a:gd name="connsiteX0" fmla="*/ 0 w 3087195"/>
                <a:gd name="connsiteY0" fmla="*/ 0 h 793377"/>
                <a:gd name="connsiteX1" fmla="*/ 3087195 w 3087195"/>
                <a:gd name="connsiteY1" fmla="*/ 26894 h 793377"/>
                <a:gd name="connsiteX2" fmla="*/ 2796989 w 3087195"/>
                <a:gd name="connsiteY2" fmla="*/ 779930 h 793377"/>
                <a:gd name="connsiteX3" fmla="*/ 309283 w 3087195"/>
                <a:gd name="connsiteY3" fmla="*/ 793377 h 793377"/>
                <a:gd name="connsiteX4" fmla="*/ 0 w 3087195"/>
                <a:gd name="connsiteY4" fmla="*/ 0 h 793377"/>
                <a:gd name="connsiteX0" fmla="*/ 0 w 3087195"/>
                <a:gd name="connsiteY0" fmla="*/ 0 h 793377"/>
                <a:gd name="connsiteX1" fmla="*/ 3087195 w 3087195"/>
                <a:gd name="connsiteY1" fmla="*/ 26894 h 793377"/>
                <a:gd name="connsiteX2" fmla="*/ 2796989 w 3087195"/>
                <a:gd name="connsiteY2" fmla="*/ 779930 h 793377"/>
                <a:gd name="connsiteX3" fmla="*/ 309283 w 3087195"/>
                <a:gd name="connsiteY3" fmla="*/ 793377 h 793377"/>
                <a:gd name="connsiteX4" fmla="*/ 0 w 3087195"/>
                <a:gd name="connsiteY4" fmla="*/ 0 h 793377"/>
                <a:gd name="connsiteX0" fmla="*/ 0 w 3087195"/>
                <a:gd name="connsiteY0" fmla="*/ 0 h 793377"/>
                <a:gd name="connsiteX1" fmla="*/ 3087195 w 3087195"/>
                <a:gd name="connsiteY1" fmla="*/ 26894 h 793377"/>
                <a:gd name="connsiteX2" fmla="*/ 2796989 w 3087195"/>
                <a:gd name="connsiteY2" fmla="*/ 779930 h 793377"/>
                <a:gd name="connsiteX3" fmla="*/ 309283 w 3087195"/>
                <a:gd name="connsiteY3" fmla="*/ 793377 h 793377"/>
                <a:gd name="connsiteX4" fmla="*/ 0 w 3087195"/>
                <a:gd name="connsiteY4" fmla="*/ 0 h 793377"/>
                <a:gd name="connsiteX0" fmla="*/ 0 w 3087195"/>
                <a:gd name="connsiteY0" fmla="*/ 0 h 793377"/>
                <a:gd name="connsiteX1" fmla="*/ 3087195 w 3087195"/>
                <a:gd name="connsiteY1" fmla="*/ 26894 h 793377"/>
                <a:gd name="connsiteX2" fmla="*/ 2796989 w 3087195"/>
                <a:gd name="connsiteY2" fmla="*/ 779930 h 793377"/>
                <a:gd name="connsiteX3" fmla="*/ 309283 w 3087195"/>
                <a:gd name="connsiteY3" fmla="*/ 793377 h 793377"/>
                <a:gd name="connsiteX4" fmla="*/ 0 w 3087195"/>
                <a:gd name="connsiteY4" fmla="*/ 0 h 793377"/>
                <a:gd name="connsiteX0" fmla="*/ 0 w 3087195"/>
                <a:gd name="connsiteY0" fmla="*/ 0 h 793377"/>
                <a:gd name="connsiteX1" fmla="*/ 3087195 w 3087195"/>
                <a:gd name="connsiteY1" fmla="*/ 26894 h 793377"/>
                <a:gd name="connsiteX2" fmla="*/ 2796989 w 3087195"/>
                <a:gd name="connsiteY2" fmla="*/ 779930 h 793377"/>
                <a:gd name="connsiteX3" fmla="*/ 309283 w 3087195"/>
                <a:gd name="connsiteY3" fmla="*/ 793377 h 793377"/>
                <a:gd name="connsiteX4" fmla="*/ 0 w 3087195"/>
                <a:gd name="connsiteY4" fmla="*/ 0 h 793377"/>
                <a:gd name="connsiteX0" fmla="*/ 0 w 3087195"/>
                <a:gd name="connsiteY0" fmla="*/ 0 h 793377"/>
                <a:gd name="connsiteX1" fmla="*/ 3087195 w 3087195"/>
                <a:gd name="connsiteY1" fmla="*/ 26894 h 793377"/>
                <a:gd name="connsiteX2" fmla="*/ 2796989 w 3087195"/>
                <a:gd name="connsiteY2" fmla="*/ 779930 h 793377"/>
                <a:gd name="connsiteX3" fmla="*/ 309283 w 3087195"/>
                <a:gd name="connsiteY3" fmla="*/ 793377 h 793377"/>
                <a:gd name="connsiteX4" fmla="*/ 0 w 3087195"/>
                <a:gd name="connsiteY4" fmla="*/ 0 h 793377"/>
                <a:gd name="connsiteX0" fmla="*/ 0 w 3087195"/>
                <a:gd name="connsiteY0" fmla="*/ 0 h 933071"/>
                <a:gd name="connsiteX1" fmla="*/ 3087195 w 3087195"/>
                <a:gd name="connsiteY1" fmla="*/ 26894 h 933071"/>
                <a:gd name="connsiteX2" fmla="*/ 2796989 w 3087195"/>
                <a:gd name="connsiteY2" fmla="*/ 779930 h 933071"/>
                <a:gd name="connsiteX3" fmla="*/ 309283 w 3087195"/>
                <a:gd name="connsiteY3" fmla="*/ 793377 h 933071"/>
                <a:gd name="connsiteX4" fmla="*/ 0 w 3087195"/>
                <a:gd name="connsiteY4" fmla="*/ 0 h 933071"/>
                <a:gd name="connsiteX0" fmla="*/ 0 w 3087195"/>
                <a:gd name="connsiteY0" fmla="*/ 0 h 984025"/>
                <a:gd name="connsiteX1" fmla="*/ 3087195 w 3087195"/>
                <a:gd name="connsiteY1" fmla="*/ 26894 h 984025"/>
                <a:gd name="connsiteX2" fmla="*/ 2796989 w 3087195"/>
                <a:gd name="connsiteY2" fmla="*/ 779930 h 984025"/>
                <a:gd name="connsiteX3" fmla="*/ 309283 w 3087195"/>
                <a:gd name="connsiteY3" fmla="*/ 793377 h 984025"/>
                <a:gd name="connsiteX4" fmla="*/ 0 w 3087195"/>
                <a:gd name="connsiteY4" fmla="*/ 0 h 984025"/>
                <a:gd name="connsiteX0" fmla="*/ 0 w 3087195"/>
                <a:gd name="connsiteY0" fmla="*/ 0 h 972947"/>
                <a:gd name="connsiteX1" fmla="*/ 3087195 w 3087195"/>
                <a:gd name="connsiteY1" fmla="*/ 26894 h 972947"/>
                <a:gd name="connsiteX2" fmla="*/ 2796989 w 3087195"/>
                <a:gd name="connsiteY2" fmla="*/ 779930 h 972947"/>
                <a:gd name="connsiteX3" fmla="*/ 309283 w 3087195"/>
                <a:gd name="connsiteY3" fmla="*/ 793377 h 972947"/>
                <a:gd name="connsiteX4" fmla="*/ 0 w 3087195"/>
                <a:gd name="connsiteY4" fmla="*/ 0 h 972947"/>
                <a:gd name="connsiteX0" fmla="*/ 0 w 3092511"/>
                <a:gd name="connsiteY0" fmla="*/ 0 h 972947"/>
                <a:gd name="connsiteX1" fmla="*/ 3092511 w 3092511"/>
                <a:gd name="connsiteY1" fmla="*/ 26894 h 972947"/>
                <a:gd name="connsiteX2" fmla="*/ 2796989 w 3092511"/>
                <a:gd name="connsiteY2" fmla="*/ 779930 h 972947"/>
                <a:gd name="connsiteX3" fmla="*/ 309283 w 3092511"/>
                <a:gd name="connsiteY3" fmla="*/ 793377 h 972947"/>
                <a:gd name="connsiteX4" fmla="*/ 0 w 3092511"/>
                <a:gd name="connsiteY4" fmla="*/ 0 h 972947"/>
                <a:gd name="connsiteX0" fmla="*/ 0 w 3092511"/>
                <a:gd name="connsiteY0" fmla="*/ 0 h 976423"/>
                <a:gd name="connsiteX1" fmla="*/ 3092511 w 3092511"/>
                <a:gd name="connsiteY1" fmla="*/ 26894 h 976423"/>
                <a:gd name="connsiteX2" fmla="*/ 2796989 w 3092511"/>
                <a:gd name="connsiteY2" fmla="*/ 779930 h 976423"/>
                <a:gd name="connsiteX3" fmla="*/ 309283 w 3092511"/>
                <a:gd name="connsiteY3" fmla="*/ 793377 h 976423"/>
                <a:gd name="connsiteX4" fmla="*/ 0 w 3092511"/>
                <a:gd name="connsiteY4" fmla="*/ 0 h 976423"/>
                <a:gd name="connsiteX0" fmla="*/ 0 w 3103528"/>
                <a:gd name="connsiteY0" fmla="*/ 0 h 976423"/>
                <a:gd name="connsiteX1" fmla="*/ 3103528 w 3103528"/>
                <a:gd name="connsiteY1" fmla="*/ 15877 h 976423"/>
                <a:gd name="connsiteX2" fmla="*/ 2796989 w 3103528"/>
                <a:gd name="connsiteY2" fmla="*/ 779930 h 976423"/>
                <a:gd name="connsiteX3" fmla="*/ 309283 w 3103528"/>
                <a:gd name="connsiteY3" fmla="*/ 793377 h 976423"/>
                <a:gd name="connsiteX4" fmla="*/ 0 w 3103528"/>
                <a:gd name="connsiteY4" fmla="*/ 0 h 976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3528" h="976423">
                  <a:moveTo>
                    <a:pt x="0" y="0"/>
                  </a:moveTo>
                  <a:cubicBezTo>
                    <a:pt x="965270" y="147189"/>
                    <a:pt x="2042565" y="155768"/>
                    <a:pt x="3103528" y="15877"/>
                  </a:cubicBezTo>
                  <a:cubicBezTo>
                    <a:pt x="2889835" y="336001"/>
                    <a:pt x="2798031" y="566132"/>
                    <a:pt x="2796989" y="779930"/>
                  </a:cubicBezTo>
                  <a:cubicBezTo>
                    <a:pt x="2717349" y="986430"/>
                    <a:pt x="814225" y="1086606"/>
                    <a:pt x="309283" y="793377"/>
                  </a:cubicBezTo>
                  <a:cubicBezTo>
                    <a:pt x="285933" y="555499"/>
                    <a:pt x="236002" y="365468"/>
                    <a:pt x="0" y="0"/>
                  </a:cubicBezTo>
                  <a:close/>
                </a:path>
              </a:pathLst>
            </a:cu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B43B84B8-DD70-8D71-8C26-93783D634941}"/>
                </a:ext>
              </a:extLst>
            </p:cNvPr>
            <p:cNvSpPr txBox="1"/>
            <p:nvPr/>
          </p:nvSpPr>
          <p:spPr>
            <a:xfrm>
              <a:off x="2874004" y="4682000"/>
              <a:ext cx="2438826" cy="400110"/>
            </a:xfrm>
            <a:prstGeom prst="rect">
              <a:avLst/>
            </a:prstGeom>
            <a:noFill/>
            <a:ln>
              <a:noFill/>
            </a:ln>
          </p:spPr>
          <p:txBody>
            <a:bodyPr wrap="square" rtlCol="0">
              <a:spAutoFit/>
            </a:bodyPr>
            <a:lstStyle/>
            <a:p>
              <a:pPr algn="r"/>
              <a:r>
                <a:rPr lang="en-US" sz="2000" dirty="0">
                  <a:solidFill>
                    <a:schemeClr val="bg1"/>
                  </a:solidFill>
                  <a:latin typeface="Bebas Neue" panose="020B0606020202050201" pitchFamily="34" charset="0"/>
                </a:rPr>
                <a:t>Improve vertical drop</a:t>
              </a:r>
            </a:p>
          </p:txBody>
        </p:sp>
        <p:sp>
          <p:nvSpPr>
            <p:cNvPr id="87" name="Oval 86">
              <a:extLst>
                <a:ext uri="{FF2B5EF4-FFF2-40B4-BE49-F238E27FC236}">
                  <a16:creationId xmlns:a16="http://schemas.microsoft.com/office/drawing/2014/main" id="{67F31CAE-D87A-0685-D76F-D3A297A557E4}"/>
                </a:ext>
              </a:extLst>
            </p:cNvPr>
            <p:cNvSpPr/>
            <p:nvPr/>
          </p:nvSpPr>
          <p:spPr>
            <a:xfrm>
              <a:off x="6596639" y="4669416"/>
              <a:ext cx="294348" cy="294348"/>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AAC11963-AA2E-B4D4-DABE-E23C3E21B758}"/>
                </a:ext>
              </a:extLst>
            </p:cNvPr>
            <p:cNvSpPr/>
            <p:nvPr/>
          </p:nvSpPr>
          <p:spPr>
            <a:xfrm>
              <a:off x="5767649" y="4821472"/>
              <a:ext cx="294348" cy="294348"/>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BCB44517-24DF-BB31-26F4-0CC5C205E65F}"/>
                </a:ext>
              </a:extLst>
            </p:cNvPr>
            <p:cNvSpPr/>
            <p:nvPr/>
          </p:nvSpPr>
          <p:spPr>
            <a:xfrm>
              <a:off x="5473301" y="4634341"/>
              <a:ext cx="294348" cy="294348"/>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EFC5B759-F48C-3DC1-C1A7-6972AEBEA35F}"/>
                </a:ext>
              </a:extLst>
            </p:cNvPr>
            <p:cNvSpPr/>
            <p:nvPr/>
          </p:nvSpPr>
          <p:spPr>
            <a:xfrm>
              <a:off x="6020095" y="4661079"/>
              <a:ext cx="294348" cy="294348"/>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68AEA37D-226D-6004-3A62-2876EF94E6F7}"/>
                </a:ext>
              </a:extLst>
            </p:cNvPr>
            <p:cNvSpPr/>
            <p:nvPr/>
          </p:nvSpPr>
          <p:spPr>
            <a:xfrm>
              <a:off x="6286797" y="4827088"/>
              <a:ext cx="294348" cy="294348"/>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14" name="Group 113">
            <a:extLst>
              <a:ext uri="{FF2B5EF4-FFF2-40B4-BE49-F238E27FC236}">
                <a16:creationId xmlns:a16="http://schemas.microsoft.com/office/drawing/2014/main" id="{B23B920F-0118-BD93-5427-5586F6F15E78}"/>
              </a:ext>
            </a:extLst>
          </p:cNvPr>
          <p:cNvGrpSpPr/>
          <p:nvPr/>
        </p:nvGrpSpPr>
        <p:grpSpPr>
          <a:xfrm>
            <a:off x="2358021" y="3513415"/>
            <a:ext cx="5362765" cy="884643"/>
            <a:chOff x="2358021" y="3513415"/>
            <a:chExt cx="5362765" cy="884643"/>
          </a:xfrm>
        </p:grpSpPr>
        <p:sp>
          <p:nvSpPr>
            <p:cNvPr id="23" name="Freeform 22">
              <a:extLst>
                <a:ext uri="{FF2B5EF4-FFF2-40B4-BE49-F238E27FC236}">
                  <a16:creationId xmlns:a16="http://schemas.microsoft.com/office/drawing/2014/main" id="{D4ABC8CE-95E4-3868-892C-87BEA5ABC8C7}"/>
                </a:ext>
              </a:extLst>
            </p:cNvPr>
            <p:cNvSpPr/>
            <p:nvPr/>
          </p:nvSpPr>
          <p:spPr>
            <a:xfrm>
              <a:off x="4682848" y="3513415"/>
              <a:ext cx="3037938" cy="728523"/>
            </a:xfrm>
            <a:custGeom>
              <a:avLst/>
              <a:gdLst>
                <a:gd name="connsiteX0" fmla="*/ 0 w 5230905"/>
                <a:gd name="connsiteY0" fmla="*/ 13447 h 1008530"/>
                <a:gd name="connsiteX1" fmla="*/ 5230905 w 5230905"/>
                <a:gd name="connsiteY1" fmla="*/ 0 h 1008530"/>
                <a:gd name="connsiteX2" fmla="*/ 4491317 w 5230905"/>
                <a:gd name="connsiteY2" fmla="*/ 995083 h 1008530"/>
                <a:gd name="connsiteX3" fmla="*/ 766482 w 5230905"/>
                <a:gd name="connsiteY3" fmla="*/ 1008530 h 1008530"/>
                <a:gd name="connsiteX4" fmla="*/ 0 w 5230905"/>
                <a:gd name="connsiteY4" fmla="*/ 13447 h 1008530"/>
                <a:gd name="connsiteX0" fmla="*/ 0 w 5230905"/>
                <a:gd name="connsiteY0" fmla="*/ 13447 h 1184872"/>
                <a:gd name="connsiteX1" fmla="*/ 5230905 w 5230905"/>
                <a:gd name="connsiteY1" fmla="*/ 0 h 1184872"/>
                <a:gd name="connsiteX2" fmla="*/ 4491317 w 5230905"/>
                <a:gd name="connsiteY2" fmla="*/ 995083 h 1184872"/>
                <a:gd name="connsiteX3" fmla="*/ 766482 w 5230905"/>
                <a:gd name="connsiteY3" fmla="*/ 1008530 h 1184872"/>
                <a:gd name="connsiteX4" fmla="*/ 0 w 5230905"/>
                <a:gd name="connsiteY4" fmla="*/ 13447 h 1184872"/>
                <a:gd name="connsiteX0" fmla="*/ 0 w 5230905"/>
                <a:gd name="connsiteY0" fmla="*/ 13447 h 1243609"/>
                <a:gd name="connsiteX1" fmla="*/ 5230905 w 5230905"/>
                <a:gd name="connsiteY1" fmla="*/ 0 h 1243609"/>
                <a:gd name="connsiteX2" fmla="*/ 4491317 w 5230905"/>
                <a:gd name="connsiteY2" fmla="*/ 995083 h 1243609"/>
                <a:gd name="connsiteX3" fmla="*/ 766482 w 5230905"/>
                <a:gd name="connsiteY3" fmla="*/ 1008530 h 1243609"/>
                <a:gd name="connsiteX4" fmla="*/ 0 w 5230905"/>
                <a:gd name="connsiteY4" fmla="*/ 13447 h 1243609"/>
                <a:gd name="connsiteX0" fmla="*/ 0 w 5230905"/>
                <a:gd name="connsiteY0" fmla="*/ 13447 h 1243609"/>
                <a:gd name="connsiteX1" fmla="*/ 5230905 w 5230905"/>
                <a:gd name="connsiteY1" fmla="*/ 0 h 1243609"/>
                <a:gd name="connsiteX2" fmla="*/ 4491317 w 5230905"/>
                <a:gd name="connsiteY2" fmla="*/ 995083 h 1243609"/>
                <a:gd name="connsiteX3" fmla="*/ 766482 w 5230905"/>
                <a:gd name="connsiteY3" fmla="*/ 1008530 h 1243609"/>
                <a:gd name="connsiteX4" fmla="*/ 0 w 5230905"/>
                <a:gd name="connsiteY4" fmla="*/ 13447 h 1243609"/>
                <a:gd name="connsiteX0" fmla="*/ 0 w 5230905"/>
                <a:gd name="connsiteY0" fmla="*/ 13447 h 1243609"/>
                <a:gd name="connsiteX1" fmla="*/ 5230905 w 5230905"/>
                <a:gd name="connsiteY1" fmla="*/ 0 h 1243609"/>
                <a:gd name="connsiteX2" fmla="*/ 4491317 w 5230905"/>
                <a:gd name="connsiteY2" fmla="*/ 995083 h 1243609"/>
                <a:gd name="connsiteX3" fmla="*/ 766482 w 5230905"/>
                <a:gd name="connsiteY3" fmla="*/ 1008530 h 1243609"/>
                <a:gd name="connsiteX4" fmla="*/ 0 w 5230905"/>
                <a:gd name="connsiteY4" fmla="*/ 13447 h 1243609"/>
                <a:gd name="connsiteX0" fmla="*/ 0 w 5230905"/>
                <a:gd name="connsiteY0" fmla="*/ 13447 h 1260150"/>
                <a:gd name="connsiteX1" fmla="*/ 5230905 w 5230905"/>
                <a:gd name="connsiteY1" fmla="*/ 0 h 1260150"/>
                <a:gd name="connsiteX2" fmla="*/ 4491317 w 5230905"/>
                <a:gd name="connsiteY2" fmla="*/ 1021977 h 1260150"/>
                <a:gd name="connsiteX3" fmla="*/ 766482 w 5230905"/>
                <a:gd name="connsiteY3" fmla="*/ 1008530 h 1260150"/>
                <a:gd name="connsiteX4" fmla="*/ 0 w 5230905"/>
                <a:gd name="connsiteY4" fmla="*/ 13447 h 1260150"/>
                <a:gd name="connsiteX0" fmla="*/ 0 w 5246854"/>
                <a:gd name="connsiteY0" fmla="*/ 0 h 1246703"/>
                <a:gd name="connsiteX1" fmla="*/ 5246854 w 5246854"/>
                <a:gd name="connsiteY1" fmla="*/ 7818 h 1246703"/>
                <a:gd name="connsiteX2" fmla="*/ 4491317 w 5246854"/>
                <a:gd name="connsiteY2" fmla="*/ 1008530 h 1246703"/>
                <a:gd name="connsiteX3" fmla="*/ 766482 w 5246854"/>
                <a:gd name="connsiteY3" fmla="*/ 995083 h 1246703"/>
                <a:gd name="connsiteX4" fmla="*/ 0 w 5246854"/>
                <a:gd name="connsiteY4" fmla="*/ 0 h 1246703"/>
                <a:gd name="connsiteX0" fmla="*/ 0 w 5246854"/>
                <a:gd name="connsiteY0" fmla="*/ 0 h 1246703"/>
                <a:gd name="connsiteX1" fmla="*/ 5246854 w 5246854"/>
                <a:gd name="connsiteY1" fmla="*/ 7818 h 1246703"/>
                <a:gd name="connsiteX2" fmla="*/ 4491317 w 5246854"/>
                <a:gd name="connsiteY2" fmla="*/ 1008530 h 1246703"/>
                <a:gd name="connsiteX3" fmla="*/ 766482 w 5246854"/>
                <a:gd name="connsiteY3" fmla="*/ 995083 h 1246703"/>
                <a:gd name="connsiteX4" fmla="*/ 0 w 5246854"/>
                <a:gd name="connsiteY4" fmla="*/ 0 h 1246703"/>
                <a:gd name="connsiteX0" fmla="*/ 0 w 5246854"/>
                <a:gd name="connsiteY0" fmla="*/ 0 h 1246703"/>
                <a:gd name="connsiteX1" fmla="*/ 5246854 w 5246854"/>
                <a:gd name="connsiteY1" fmla="*/ 7818 h 1246703"/>
                <a:gd name="connsiteX2" fmla="*/ 4491317 w 5246854"/>
                <a:gd name="connsiteY2" fmla="*/ 1008530 h 1246703"/>
                <a:gd name="connsiteX3" fmla="*/ 766482 w 5246854"/>
                <a:gd name="connsiteY3" fmla="*/ 995083 h 1246703"/>
                <a:gd name="connsiteX4" fmla="*/ 0 w 5246854"/>
                <a:gd name="connsiteY4" fmla="*/ 0 h 1246703"/>
                <a:gd name="connsiteX0" fmla="*/ 0 w 5246854"/>
                <a:gd name="connsiteY0" fmla="*/ 0 h 1246703"/>
                <a:gd name="connsiteX1" fmla="*/ 5246854 w 5246854"/>
                <a:gd name="connsiteY1" fmla="*/ 7818 h 1246703"/>
                <a:gd name="connsiteX2" fmla="*/ 4491317 w 5246854"/>
                <a:gd name="connsiteY2" fmla="*/ 1008530 h 1246703"/>
                <a:gd name="connsiteX3" fmla="*/ 766482 w 5246854"/>
                <a:gd name="connsiteY3" fmla="*/ 995083 h 1246703"/>
                <a:gd name="connsiteX4" fmla="*/ 0 w 5246854"/>
                <a:gd name="connsiteY4" fmla="*/ 0 h 1246703"/>
                <a:gd name="connsiteX0" fmla="*/ 0 w 5246854"/>
                <a:gd name="connsiteY0" fmla="*/ 0 h 1246703"/>
                <a:gd name="connsiteX1" fmla="*/ 5246854 w 5246854"/>
                <a:gd name="connsiteY1" fmla="*/ 7818 h 1246703"/>
                <a:gd name="connsiteX2" fmla="*/ 4491317 w 5246854"/>
                <a:gd name="connsiteY2" fmla="*/ 1008530 h 1246703"/>
                <a:gd name="connsiteX3" fmla="*/ 766482 w 5246854"/>
                <a:gd name="connsiteY3" fmla="*/ 995083 h 1246703"/>
                <a:gd name="connsiteX4" fmla="*/ 0 w 5246854"/>
                <a:gd name="connsiteY4" fmla="*/ 0 h 1246703"/>
                <a:gd name="connsiteX0" fmla="*/ 0 w 5246854"/>
                <a:gd name="connsiteY0" fmla="*/ 0 h 1246703"/>
                <a:gd name="connsiteX1" fmla="*/ 5246854 w 5246854"/>
                <a:gd name="connsiteY1" fmla="*/ 7818 h 1246703"/>
                <a:gd name="connsiteX2" fmla="*/ 4491317 w 5246854"/>
                <a:gd name="connsiteY2" fmla="*/ 1008530 h 1246703"/>
                <a:gd name="connsiteX3" fmla="*/ 766482 w 5246854"/>
                <a:gd name="connsiteY3" fmla="*/ 995083 h 1246703"/>
                <a:gd name="connsiteX4" fmla="*/ 0 w 5246854"/>
                <a:gd name="connsiteY4" fmla="*/ 0 h 1246703"/>
                <a:gd name="connsiteX0" fmla="*/ 0 w 5246854"/>
                <a:gd name="connsiteY0" fmla="*/ 0 h 1246703"/>
                <a:gd name="connsiteX1" fmla="*/ 5246854 w 5246854"/>
                <a:gd name="connsiteY1" fmla="*/ 7818 h 1246703"/>
                <a:gd name="connsiteX2" fmla="*/ 4491317 w 5246854"/>
                <a:gd name="connsiteY2" fmla="*/ 1008530 h 1246703"/>
                <a:gd name="connsiteX3" fmla="*/ 766482 w 5246854"/>
                <a:gd name="connsiteY3" fmla="*/ 995083 h 1246703"/>
                <a:gd name="connsiteX4" fmla="*/ 0 w 5246854"/>
                <a:gd name="connsiteY4" fmla="*/ 0 h 1246703"/>
                <a:gd name="connsiteX0" fmla="*/ 0 w 5246854"/>
                <a:gd name="connsiteY0" fmla="*/ 0 h 1258241"/>
                <a:gd name="connsiteX1" fmla="*/ 5246854 w 5246854"/>
                <a:gd name="connsiteY1" fmla="*/ 7818 h 1258241"/>
                <a:gd name="connsiteX2" fmla="*/ 4491317 w 5246854"/>
                <a:gd name="connsiteY2" fmla="*/ 1008530 h 1258241"/>
                <a:gd name="connsiteX3" fmla="*/ 781412 w 5246854"/>
                <a:gd name="connsiteY3" fmla="*/ 1024940 h 1258241"/>
                <a:gd name="connsiteX4" fmla="*/ 0 w 5246854"/>
                <a:gd name="connsiteY4" fmla="*/ 0 h 12582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6854" h="1258241">
                  <a:moveTo>
                    <a:pt x="0" y="0"/>
                  </a:moveTo>
                  <a:cubicBezTo>
                    <a:pt x="1743635" y="252262"/>
                    <a:pt x="3094178" y="303756"/>
                    <a:pt x="5246854" y="7818"/>
                  </a:cubicBezTo>
                  <a:lnTo>
                    <a:pt x="4491317" y="1008530"/>
                  </a:lnTo>
                  <a:cubicBezTo>
                    <a:pt x="3330387" y="1429871"/>
                    <a:pt x="1189307" y="1235611"/>
                    <a:pt x="781412" y="1024940"/>
                  </a:cubicBezTo>
                  <a:lnTo>
                    <a:pt x="0" y="0"/>
                  </a:lnTo>
                  <a:close/>
                </a:path>
              </a:pathLst>
            </a:cu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E1C2FA2B-4B1F-1460-2B12-BAC3E4FE0189}"/>
                </a:ext>
              </a:extLst>
            </p:cNvPr>
            <p:cNvSpPr txBox="1"/>
            <p:nvPr/>
          </p:nvSpPr>
          <p:spPr>
            <a:xfrm>
              <a:off x="2358021" y="3690172"/>
              <a:ext cx="2438826" cy="707886"/>
            </a:xfrm>
            <a:prstGeom prst="rect">
              <a:avLst/>
            </a:prstGeom>
            <a:noFill/>
            <a:ln>
              <a:noFill/>
            </a:ln>
          </p:spPr>
          <p:txBody>
            <a:bodyPr wrap="square" rtlCol="0">
              <a:spAutoFit/>
            </a:bodyPr>
            <a:lstStyle/>
            <a:p>
              <a:pPr algn="r"/>
              <a:r>
                <a:rPr lang="en-US" sz="2000" dirty="0">
                  <a:solidFill>
                    <a:schemeClr val="bg1"/>
                  </a:solidFill>
                  <a:latin typeface="Bebas Neue" panose="020B0606020202050201" pitchFamily="34" charset="0"/>
                </a:rPr>
                <a:t>Premium brand market positioning</a:t>
              </a:r>
            </a:p>
          </p:txBody>
        </p:sp>
        <p:sp>
          <p:nvSpPr>
            <p:cNvPr id="55" name="Oval 54">
              <a:extLst>
                <a:ext uri="{FF2B5EF4-FFF2-40B4-BE49-F238E27FC236}">
                  <a16:creationId xmlns:a16="http://schemas.microsoft.com/office/drawing/2014/main" id="{FD9CAA35-B8B2-EA03-FE6B-0A409E3E67CA}"/>
                </a:ext>
              </a:extLst>
            </p:cNvPr>
            <p:cNvSpPr/>
            <p:nvPr/>
          </p:nvSpPr>
          <p:spPr>
            <a:xfrm>
              <a:off x="7050961" y="3641556"/>
              <a:ext cx="250145" cy="250145"/>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4AD56120-A6CE-44A7-DBC3-24AAF1EAC8AD}"/>
                </a:ext>
              </a:extLst>
            </p:cNvPr>
            <p:cNvSpPr/>
            <p:nvPr/>
          </p:nvSpPr>
          <p:spPr>
            <a:xfrm>
              <a:off x="6528679" y="3874960"/>
              <a:ext cx="250145" cy="250145"/>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C62E5A1A-1585-4ACF-58F1-D588E0A1209C}"/>
                </a:ext>
              </a:extLst>
            </p:cNvPr>
            <p:cNvSpPr/>
            <p:nvPr/>
          </p:nvSpPr>
          <p:spPr>
            <a:xfrm>
              <a:off x="6222288" y="3948338"/>
              <a:ext cx="250145" cy="250145"/>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CC3B691D-814D-0705-B3BF-23BAC3A0BACA}"/>
                </a:ext>
              </a:extLst>
            </p:cNvPr>
            <p:cNvSpPr/>
            <p:nvPr/>
          </p:nvSpPr>
          <p:spPr>
            <a:xfrm>
              <a:off x="5113293" y="3595627"/>
              <a:ext cx="250145" cy="250145"/>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88059CD0-3A7D-2C38-B094-B624C4DED7D8}"/>
                </a:ext>
              </a:extLst>
            </p:cNvPr>
            <p:cNvSpPr/>
            <p:nvPr/>
          </p:nvSpPr>
          <p:spPr>
            <a:xfrm>
              <a:off x="5438057" y="3749887"/>
              <a:ext cx="250145" cy="250145"/>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B1D0124A-2FD1-6F7D-4C77-79D41750253F}"/>
                </a:ext>
              </a:extLst>
            </p:cNvPr>
            <p:cNvSpPr/>
            <p:nvPr/>
          </p:nvSpPr>
          <p:spPr>
            <a:xfrm>
              <a:off x="5707076" y="3635435"/>
              <a:ext cx="250145" cy="250145"/>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DE7873F4-F022-28E4-8A86-76ACB05DA3BA}"/>
                </a:ext>
              </a:extLst>
            </p:cNvPr>
            <p:cNvSpPr/>
            <p:nvPr/>
          </p:nvSpPr>
          <p:spPr>
            <a:xfrm>
              <a:off x="6124663" y="3677101"/>
              <a:ext cx="250145" cy="250145"/>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246A7FD6-78DF-2390-58DC-EC3A1E50CDA3}"/>
                </a:ext>
              </a:extLst>
            </p:cNvPr>
            <p:cNvSpPr/>
            <p:nvPr/>
          </p:nvSpPr>
          <p:spPr>
            <a:xfrm>
              <a:off x="5175049" y="3883632"/>
              <a:ext cx="250145" cy="250145"/>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id="{29DD97F3-AAC8-D33B-6E43-59830EB4750D}"/>
                </a:ext>
              </a:extLst>
            </p:cNvPr>
            <p:cNvSpPr/>
            <p:nvPr/>
          </p:nvSpPr>
          <p:spPr>
            <a:xfrm>
              <a:off x="6627432" y="3619650"/>
              <a:ext cx="250145" cy="250145"/>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857624D2-EB2E-04EC-B8E8-707E20188684}"/>
                </a:ext>
              </a:extLst>
            </p:cNvPr>
            <p:cNvSpPr/>
            <p:nvPr/>
          </p:nvSpPr>
          <p:spPr>
            <a:xfrm>
              <a:off x="5828486" y="3924153"/>
              <a:ext cx="250145" cy="250145"/>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a16="http://schemas.microsoft.com/office/drawing/2014/main" id="{A5883512-2E6D-345B-70D2-430E784AF4A5}"/>
                </a:ext>
              </a:extLst>
            </p:cNvPr>
            <p:cNvSpPr/>
            <p:nvPr/>
          </p:nvSpPr>
          <p:spPr>
            <a:xfrm>
              <a:off x="6890987" y="3891701"/>
              <a:ext cx="250145" cy="250145"/>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99" name="Group 98">
            <a:extLst>
              <a:ext uri="{FF2B5EF4-FFF2-40B4-BE49-F238E27FC236}">
                <a16:creationId xmlns:a16="http://schemas.microsoft.com/office/drawing/2014/main" id="{848F1E5F-FC74-A3B4-86AD-8B08D11D2421}"/>
              </a:ext>
            </a:extLst>
          </p:cNvPr>
          <p:cNvGrpSpPr/>
          <p:nvPr/>
        </p:nvGrpSpPr>
        <p:grpSpPr>
          <a:xfrm>
            <a:off x="1814507" y="1615843"/>
            <a:ext cx="6345457" cy="1584199"/>
            <a:chOff x="1814507" y="1615843"/>
            <a:chExt cx="6345457" cy="1584199"/>
          </a:xfrm>
        </p:grpSpPr>
        <p:sp>
          <p:nvSpPr>
            <p:cNvPr id="26" name="Freeform 25">
              <a:extLst>
                <a:ext uri="{FF2B5EF4-FFF2-40B4-BE49-F238E27FC236}">
                  <a16:creationId xmlns:a16="http://schemas.microsoft.com/office/drawing/2014/main" id="{559DCDEB-7EF2-E7E4-399D-8715383FAD04}"/>
                </a:ext>
              </a:extLst>
            </p:cNvPr>
            <p:cNvSpPr/>
            <p:nvPr/>
          </p:nvSpPr>
          <p:spPr>
            <a:xfrm>
              <a:off x="4243671" y="2047302"/>
              <a:ext cx="3916293" cy="1152740"/>
            </a:xfrm>
            <a:custGeom>
              <a:avLst/>
              <a:gdLst>
                <a:gd name="connsiteX0" fmla="*/ 3381936 w 6763871"/>
                <a:gd name="connsiteY0" fmla="*/ 281389 h 1990910"/>
                <a:gd name="connsiteX1" fmla="*/ 551017 w 6763871"/>
                <a:gd name="connsiteY1" fmla="*/ 568468 h 1990910"/>
                <a:gd name="connsiteX2" fmla="*/ 3381936 w 6763871"/>
                <a:gd name="connsiteY2" fmla="*/ 855547 h 1990910"/>
                <a:gd name="connsiteX3" fmla="*/ 6212855 w 6763871"/>
                <a:gd name="connsiteY3" fmla="*/ 568468 h 1990910"/>
                <a:gd name="connsiteX4" fmla="*/ 3381936 w 6763871"/>
                <a:gd name="connsiteY4" fmla="*/ 281389 h 1990910"/>
                <a:gd name="connsiteX5" fmla="*/ 3680788 w 6763871"/>
                <a:gd name="connsiteY5" fmla="*/ 4 h 1990910"/>
                <a:gd name="connsiteX6" fmla="*/ 6763871 w 6763871"/>
                <a:gd name="connsiteY6" fmla="*/ 477154 h 1990910"/>
                <a:gd name="connsiteX7" fmla="*/ 6333565 w 6763871"/>
                <a:gd name="connsiteY7" fmla="*/ 1633601 h 1990910"/>
                <a:gd name="connsiteX8" fmla="*/ 430306 w 6763871"/>
                <a:gd name="connsiteY8" fmla="*/ 1606707 h 1990910"/>
                <a:gd name="connsiteX9" fmla="*/ 0 w 6763871"/>
                <a:gd name="connsiteY9" fmla="*/ 477154 h 1990910"/>
                <a:gd name="connsiteX10" fmla="*/ 3680788 w 6763871"/>
                <a:gd name="connsiteY10" fmla="*/ 4 h 1990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63871" h="1990910">
                  <a:moveTo>
                    <a:pt x="3381936" y="281389"/>
                  </a:moveTo>
                  <a:cubicBezTo>
                    <a:pt x="1818463" y="281389"/>
                    <a:pt x="551017" y="409919"/>
                    <a:pt x="551017" y="568468"/>
                  </a:cubicBezTo>
                  <a:cubicBezTo>
                    <a:pt x="551017" y="727017"/>
                    <a:pt x="1818463" y="855547"/>
                    <a:pt x="3381936" y="855547"/>
                  </a:cubicBezTo>
                  <a:cubicBezTo>
                    <a:pt x="4945409" y="855547"/>
                    <a:pt x="6212855" y="727017"/>
                    <a:pt x="6212855" y="568468"/>
                  </a:cubicBezTo>
                  <a:cubicBezTo>
                    <a:pt x="6212855" y="409919"/>
                    <a:pt x="4945409" y="281389"/>
                    <a:pt x="3381936" y="281389"/>
                  </a:cubicBezTo>
                  <a:close/>
                  <a:moveTo>
                    <a:pt x="3680788" y="4"/>
                  </a:moveTo>
                  <a:cubicBezTo>
                    <a:pt x="5070645" y="-847"/>
                    <a:pt x="6405002" y="130052"/>
                    <a:pt x="6763871" y="477154"/>
                  </a:cubicBezTo>
                  <a:cubicBezTo>
                    <a:pt x="6750424" y="979177"/>
                    <a:pt x="6521825" y="1534989"/>
                    <a:pt x="6333565" y="1633601"/>
                  </a:cubicBezTo>
                  <a:cubicBezTo>
                    <a:pt x="5002306" y="2234236"/>
                    <a:pt x="591671" y="1974259"/>
                    <a:pt x="430306" y="1606707"/>
                  </a:cubicBezTo>
                  <a:cubicBezTo>
                    <a:pt x="286871" y="1539471"/>
                    <a:pt x="76200" y="1176402"/>
                    <a:pt x="0" y="477154"/>
                  </a:cubicBezTo>
                  <a:cubicBezTo>
                    <a:pt x="15128" y="219979"/>
                    <a:pt x="1893829" y="1097"/>
                    <a:pt x="3680788" y="4"/>
                  </a:cubicBezTo>
                  <a:close/>
                </a:path>
              </a:pathLst>
            </a:cu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6BAD5B9B-89FD-18C5-C65B-9DF652981585}"/>
                </a:ext>
              </a:extLst>
            </p:cNvPr>
            <p:cNvSpPr txBox="1"/>
            <p:nvPr/>
          </p:nvSpPr>
          <p:spPr>
            <a:xfrm>
              <a:off x="1814507" y="2485801"/>
              <a:ext cx="2438826" cy="707886"/>
            </a:xfrm>
            <a:prstGeom prst="rect">
              <a:avLst/>
            </a:prstGeom>
            <a:noFill/>
            <a:ln>
              <a:noFill/>
            </a:ln>
          </p:spPr>
          <p:txBody>
            <a:bodyPr wrap="square" rtlCol="0">
              <a:spAutoFit/>
            </a:bodyPr>
            <a:lstStyle/>
            <a:p>
              <a:pPr algn="r"/>
              <a:r>
                <a:rPr lang="en-US" sz="2000" dirty="0">
                  <a:solidFill>
                    <a:schemeClr val="bg1"/>
                  </a:solidFill>
                  <a:latin typeface="Bebas Neue" panose="020B0606020202050201" pitchFamily="34" charset="0"/>
                </a:rPr>
                <a:t>Data  analysis</a:t>
              </a:r>
            </a:p>
            <a:p>
              <a:pPr algn="r"/>
              <a:r>
                <a:rPr lang="en-US" sz="2000" dirty="0">
                  <a:solidFill>
                    <a:schemeClr val="bg1"/>
                  </a:solidFill>
                  <a:latin typeface="Bebas Neue" panose="020B0606020202050201" pitchFamily="34" charset="0"/>
                </a:rPr>
                <a:t>(current stage</a:t>
              </a:r>
            </a:p>
          </p:txBody>
        </p:sp>
        <p:sp>
          <p:nvSpPr>
            <p:cNvPr id="31" name="Oval 30">
              <a:extLst>
                <a:ext uri="{FF2B5EF4-FFF2-40B4-BE49-F238E27FC236}">
                  <a16:creationId xmlns:a16="http://schemas.microsoft.com/office/drawing/2014/main" id="{A829B8AA-BC9B-0E8D-4890-3043A02F5CF0}"/>
                </a:ext>
              </a:extLst>
            </p:cNvPr>
            <p:cNvSpPr/>
            <p:nvPr/>
          </p:nvSpPr>
          <p:spPr>
            <a:xfrm flipH="1">
              <a:off x="5287196" y="2206122"/>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4AED1E88-9E86-91B6-0421-D9C4BB75E5D4}"/>
                </a:ext>
              </a:extLst>
            </p:cNvPr>
            <p:cNvSpPr/>
            <p:nvPr/>
          </p:nvSpPr>
          <p:spPr>
            <a:xfrm flipH="1">
              <a:off x="5583762" y="1901516"/>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AB383248-BC25-1160-6124-0D2E28A94C32}"/>
                </a:ext>
              </a:extLst>
            </p:cNvPr>
            <p:cNvSpPr/>
            <p:nvPr/>
          </p:nvSpPr>
          <p:spPr>
            <a:xfrm flipH="1">
              <a:off x="5801469" y="2248531"/>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FBE166DD-C9C7-2F1F-C65F-ADD7A0DC0DD6}"/>
                </a:ext>
              </a:extLst>
            </p:cNvPr>
            <p:cNvSpPr/>
            <p:nvPr/>
          </p:nvSpPr>
          <p:spPr>
            <a:xfrm flipH="1">
              <a:off x="6232863" y="2123345"/>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142245BD-2E5D-F1F9-5800-E20C06B88A39}"/>
                </a:ext>
              </a:extLst>
            </p:cNvPr>
            <p:cNvSpPr/>
            <p:nvPr/>
          </p:nvSpPr>
          <p:spPr>
            <a:xfrm flipH="1">
              <a:off x="6642265" y="2260373"/>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67273DC3-F36B-789C-C932-8D859FA50AA8}"/>
                </a:ext>
              </a:extLst>
            </p:cNvPr>
            <p:cNvSpPr/>
            <p:nvPr/>
          </p:nvSpPr>
          <p:spPr>
            <a:xfrm flipH="1">
              <a:off x="7062663" y="2266294"/>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E3EA0C48-014D-5D80-D069-998454C58A65}"/>
                </a:ext>
              </a:extLst>
            </p:cNvPr>
            <p:cNvSpPr/>
            <p:nvPr/>
          </p:nvSpPr>
          <p:spPr>
            <a:xfrm flipH="1">
              <a:off x="7483061" y="2272215"/>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3B874D9B-EC9A-22A4-A363-351ED82CAFD7}"/>
                </a:ext>
              </a:extLst>
            </p:cNvPr>
            <p:cNvSpPr/>
            <p:nvPr/>
          </p:nvSpPr>
          <p:spPr>
            <a:xfrm flipH="1">
              <a:off x="6118212" y="2341714"/>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5FFB3C38-B6F6-B06C-1675-CA147F6A32D5}"/>
                </a:ext>
              </a:extLst>
            </p:cNvPr>
            <p:cNvSpPr/>
            <p:nvPr/>
          </p:nvSpPr>
          <p:spPr>
            <a:xfrm flipH="1">
              <a:off x="4969127" y="2030824"/>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0AA56C68-BB9A-2BC1-AA71-315EAA05FDD3}"/>
                </a:ext>
              </a:extLst>
            </p:cNvPr>
            <p:cNvSpPr/>
            <p:nvPr/>
          </p:nvSpPr>
          <p:spPr>
            <a:xfrm flipH="1">
              <a:off x="6818935" y="1994378"/>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89179987-9DEE-5C4C-6CC7-78A773702717}"/>
                </a:ext>
              </a:extLst>
            </p:cNvPr>
            <p:cNvSpPr/>
            <p:nvPr/>
          </p:nvSpPr>
          <p:spPr>
            <a:xfrm flipH="1">
              <a:off x="7318001" y="1955491"/>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93DCDB28-BBB8-454C-FBCC-651C75B06344}"/>
                </a:ext>
              </a:extLst>
            </p:cNvPr>
            <p:cNvSpPr/>
            <p:nvPr/>
          </p:nvSpPr>
          <p:spPr>
            <a:xfrm flipH="1">
              <a:off x="6873240" y="2347492"/>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CBAB2308-C6C7-13F1-F78F-373B6659BAD0}"/>
                </a:ext>
              </a:extLst>
            </p:cNvPr>
            <p:cNvSpPr/>
            <p:nvPr/>
          </p:nvSpPr>
          <p:spPr>
            <a:xfrm flipH="1">
              <a:off x="4943951" y="2307381"/>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16768F08-6549-DB8E-EE36-0E9DD69C4FFB}"/>
                </a:ext>
              </a:extLst>
            </p:cNvPr>
            <p:cNvSpPr/>
            <p:nvPr/>
          </p:nvSpPr>
          <p:spPr>
            <a:xfrm flipH="1">
              <a:off x="6613902" y="2370694"/>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FB3ADEE1-9D49-C24C-70D1-865B0211DA1C}"/>
                </a:ext>
              </a:extLst>
            </p:cNvPr>
            <p:cNvSpPr/>
            <p:nvPr/>
          </p:nvSpPr>
          <p:spPr>
            <a:xfrm flipH="1">
              <a:off x="5474820" y="2086008"/>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02CAD0F5-7E4F-4F6B-D4E9-CA8F8CDE851A}"/>
                </a:ext>
              </a:extLst>
            </p:cNvPr>
            <p:cNvSpPr/>
            <p:nvPr/>
          </p:nvSpPr>
          <p:spPr>
            <a:xfrm flipH="1">
              <a:off x="5164757" y="2307076"/>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id="{5D113BF7-9BBA-6A80-02B3-CB0C81C11D37}"/>
                </a:ext>
              </a:extLst>
            </p:cNvPr>
            <p:cNvSpPr/>
            <p:nvPr/>
          </p:nvSpPr>
          <p:spPr>
            <a:xfrm flipH="1">
              <a:off x="5724353" y="2070279"/>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id="{F7CA63E1-4FBA-09B8-477E-620DAD646352}"/>
                </a:ext>
              </a:extLst>
            </p:cNvPr>
            <p:cNvSpPr/>
            <p:nvPr/>
          </p:nvSpPr>
          <p:spPr>
            <a:xfrm flipH="1">
              <a:off x="7280822" y="2231574"/>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B0848EC3-0CF0-8D51-14D0-6244BBBF4D52}"/>
                </a:ext>
              </a:extLst>
            </p:cNvPr>
            <p:cNvSpPr/>
            <p:nvPr/>
          </p:nvSpPr>
          <p:spPr>
            <a:xfrm flipH="1">
              <a:off x="6565149" y="2082121"/>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80613857-50E5-B621-9036-5F6494033175}"/>
                </a:ext>
              </a:extLst>
            </p:cNvPr>
            <p:cNvSpPr/>
            <p:nvPr/>
          </p:nvSpPr>
          <p:spPr>
            <a:xfrm flipH="1">
              <a:off x="6985547" y="2088042"/>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id="{347A2804-0580-BCCF-8AE3-1AC72C7414BD}"/>
                </a:ext>
              </a:extLst>
            </p:cNvPr>
            <p:cNvSpPr/>
            <p:nvPr/>
          </p:nvSpPr>
          <p:spPr>
            <a:xfrm flipH="1">
              <a:off x="7405945" y="2093963"/>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3092D8F1-2CEF-C9FC-47C3-F53F0772AD77}"/>
                </a:ext>
              </a:extLst>
            </p:cNvPr>
            <p:cNvSpPr/>
            <p:nvPr/>
          </p:nvSpPr>
          <p:spPr>
            <a:xfrm flipH="1">
              <a:off x="6041096" y="2163462"/>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id="{7310EA6D-8425-C74D-0120-D72F1FFA07DE}"/>
                </a:ext>
              </a:extLst>
            </p:cNvPr>
            <p:cNvSpPr/>
            <p:nvPr/>
          </p:nvSpPr>
          <p:spPr>
            <a:xfrm flipH="1">
              <a:off x="4892011" y="1852572"/>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0A353064-F7DD-F25C-F7FA-D2C309BC45C2}"/>
                </a:ext>
              </a:extLst>
            </p:cNvPr>
            <p:cNvSpPr/>
            <p:nvPr/>
          </p:nvSpPr>
          <p:spPr>
            <a:xfrm flipH="1">
              <a:off x="6741819" y="1816126"/>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98E2D6DA-D106-D5E9-6E50-F596ACF317CC}"/>
                </a:ext>
              </a:extLst>
            </p:cNvPr>
            <p:cNvSpPr/>
            <p:nvPr/>
          </p:nvSpPr>
          <p:spPr>
            <a:xfrm flipH="1">
              <a:off x="5895522" y="2326470"/>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33947139-A1FB-564F-1DE5-15761F569E43}"/>
                </a:ext>
              </a:extLst>
            </p:cNvPr>
            <p:cNvSpPr/>
            <p:nvPr/>
          </p:nvSpPr>
          <p:spPr>
            <a:xfrm flipH="1">
              <a:off x="5531066" y="2355125"/>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id="{11B92BC3-5424-9689-83FE-1C75B58D3E98}"/>
                </a:ext>
              </a:extLst>
            </p:cNvPr>
            <p:cNvSpPr/>
            <p:nvPr/>
          </p:nvSpPr>
          <p:spPr>
            <a:xfrm flipH="1">
              <a:off x="4866835" y="2129129"/>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CA04F0B9-AD88-8DEA-83D7-0AE8F3FCBEDE}"/>
                </a:ext>
              </a:extLst>
            </p:cNvPr>
            <p:cNvSpPr/>
            <p:nvPr/>
          </p:nvSpPr>
          <p:spPr>
            <a:xfrm flipH="1">
              <a:off x="6406223" y="2279623"/>
              <a:ext cx="151004" cy="151004"/>
            </a:xfrm>
            <a:prstGeom prst="ellipse">
              <a:avLst/>
            </a:prstGeom>
            <a:solidFill>
              <a:srgbClr val="018CC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3" name="TextBox 112">
              <a:extLst>
                <a:ext uri="{FF2B5EF4-FFF2-40B4-BE49-F238E27FC236}">
                  <a16:creationId xmlns:a16="http://schemas.microsoft.com/office/drawing/2014/main" id="{C2A918F7-6232-15FA-A30D-6CA5D2539126}"/>
                </a:ext>
              </a:extLst>
            </p:cNvPr>
            <p:cNvSpPr txBox="1"/>
            <p:nvPr/>
          </p:nvSpPr>
          <p:spPr>
            <a:xfrm>
              <a:off x="5828396" y="1615843"/>
              <a:ext cx="819793" cy="369332"/>
            </a:xfrm>
            <a:prstGeom prst="rect">
              <a:avLst/>
            </a:prstGeom>
            <a:noFill/>
            <a:ln>
              <a:noFill/>
            </a:ln>
          </p:spPr>
          <p:txBody>
            <a:bodyPr wrap="square" rtlCol="0">
              <a:spAutoFit/>
            </a:bodyPr>
            <a:lstStyle/>
            <a:p>
              <a:pPr algn="ctr"/>
              <a:r>
                <a:rPr lang="en-US" dirty="0">
                  <a:solidFill>
                    <a:schemeClr val="bg1"/>
                  </a:solidFill>
                  <a:latin typeface="Bebas Neue" panose="020B0606020202050201" pitchFamily="34" charset="0"/>
                </a:rPr>
                <a:t>ideas</a:t>
              </a:r>
            </a:p>
          </p:txBody>
        </p:sp>
      </p:grpSp>
    </p:spTree>
    <p:extLst>
      <p:ext uri="{BB962C8B-B14F-4D97-AF65-F5344CB8AC3E}">
        <p14:creationId xmlns:p14="http://schemas.microsoft.com/office/powerpoint/2010/main" val="230329599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9"/>
                                        </p:tgtEl>
                                        <p:attrNameLst>
                                          <p:attrName>style.visibility</p:attrName>
                                        </p:attrNameLst>
                                      </p:cBhvr>
                                      <p:to>
                                        <p:strVal val="visible"/>
                                      </p:to>
                                    </p:set>
                                    <p:animEffect transition="in" filter="fade">
                                      <p:cBhvr>
                                        <p:cTn id="7" dur="500"/>
                                        <p:tgtEl>
                                          <p:spTgt spid="9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6"/>
                                        </p:tgtEl>
                                        <p:attrNameLst>
                                          <p:attrName>style.visibility</p:attrName>
                                        </p:attrNameLst>
                                      </p:cBhvr>
                                      <p:to>
                                        <p:strVal val="visible"/>
                                      </p:to>
                                    </p:set>
                                    <p:animEffect transition="in" filter="fade">
                                      <p:cBhvr>
                                        <p:cTn id="11" dur="500"/>
                                        <p:tgtEl>
                                          <p:spTgt spid="5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14"/>
                                        </p:tgtEl>
                                        <p:attrNameLst>
                                          <p:attrName>style.visibility</p:attrName>
                                        </p:attrNameLst>
                                      </p:cBhvr>
                                      <p:to>
                                        <p:strVal val="visible"/>
                                      </p:to>
                                    </p:set>
                                    <p:animEffect transition="in" filter="fade">
                                      <p:cBhvr>
                                        <p:cTn id="15" dur="500"/>
                                        <p:tgtEl>
                                          <p:spTgt spid="114"/>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7"/>
                                        </p:tgtEl>
                                        <p:attrNameLst>
                                          <p:attrName>style.visibility</p:attrName>
                                        </p:attrNameLst>
                                      </p:cBhvr>
                                      <p:to>
                                        <p:strVal val="visible"/>
                                      </p:to>
                                    </p:set>
                                    <p:animEffect transition="in" filter="fade">
                                      <p:cBhvr>
                                        <p:cTn id="19" dur="500"/>
                                        <p:tgtEl>
                                          <p:spTgt spid="57"/>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15"/>
                                        </p:tgtEl>
                                        <p:attrNameLst>
                                          <p:attrName>style.visibility</p:attrName>
                                        </p:attrNameLst>
                                      </p:cBhvr>
                                      <p:to>
                                        <p:strVal val="visible"/>
                                      </p:to>
                                    </p:set>
                                    <p:animEffect transition="in" filter="fade">
                                      <p:cBhvr>
                                        <p:cTn id="23" dur="500"/>
                                        <p:tgtEl>
                                          <p:spTgt spid="115"/>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8"/>
                                        </p:tgtEl>
                                        <p:attrNameLst>
                                          <p:attrName>style.visibility</p:attrName>
                                        </p:attrNameLst>
                                      </p:cBhvr>
                                      <p:to>
                                        <p:strVal val="visible"/>
                                      </p:to>
                                    </p:set>
                                    <p:animEffect transition="in" filter="fade">
                                      <p:cBhvr>
                                        <p:cTn id="27" dur="500"/>
                                        <p:tgtEl>
                                          <p:spTgt spid="58"/>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16"/>
                                        </p:tgtEl>
                                        <p:attrNameLst>
                                          <p:attrName>style.visibility</p:attrName>
                                        </p:attrNameLst>
                                      </p:cBhvr>
                                      <p:to>
                                        <p:strVal val="visible"/>
                                      </p:to>
                                    </p:set>
                                    <p:animEffect transition="in" filter="fade">
                                      <p:cBhvr>
                                        <p:cTn id="31"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57" grpId="0"/>
      <p:bldP spid="5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6CA56918-C04E-4839-A46B-B2982CBC0BC6}"/>
              </a:ext>
            </a:extLst>
          </p:cNvPr>
          <p:cNvPicPr>
            <a:picLocks noChangeAspect="1"/>
          </p:cNvPicPr>
          <p:nvPr/>
        </p:nvPicPr>
        <p:blipFill>
          <a:blip r:embed="rId3">
            <a:extLst>
              <a:ext uri="{28A0092B-C50C-407E-A947-70E740481C1C}">
                <a14:useLocalDpi xmlns:a14="http://schemas.microsoft.com/office/drawing/2010/main" val="0"/>
              </a:ext>
            </a:extLst>
          </a:blip>
          <a:srcRect l="247" t="4571" b="1122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20" name="Rectangle 19">
            <a:extLst>
              <a:ext uri="{FF2B5EF4-FFF2-40B4-BE49-F238E27FC236}">
                <a16:creationId xmlns:a16="http://schemas.microsoft.com/office/drawing/2014/main" id="{E6DC85D6-D1FE-444D-B921-F92724CF1319}"/>
              </a:ext>
            </a:extLst>
          </p:cNvPr>
          <p:cNvSpPr/>
          <p:nvPr/>
        </p:nvSpPr>
        <p:spPr>
          <a:xfrm>
            <a:off x="0" y="0"/>
            <a:ext cx="12192000" cy="6858000"/>
          </a:xfrm>
          <a:prstGeom prst="rect">
            <a:avLst/>
          </a:prstGeom>
          <a:solidFill>
            <a:schemeClr val="tx1">
              <a:alpha val="61000"/>
            </a:schemeClr>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prstClr val="white"/>
              </a:solidFill>
            </a:endParaRPr>
          </a:p>
        </p:txBody>
      </p:sp>
      <p:sp>
        <p:nvSpPr>
          <p:cNvPr id="21" name="Title 2">
            <a:extLst>
              <a:ext uri="{FF2B5EF4-FFF2-40B4-BE49-F238E27FC236}">
                <a16:creationId xmlns:a16="http://schemas.microsoft.com/office/drawing/2014/main" id="{E4CB767B-9E09-4C6C-9E02-45C64D2F1A80}"/>
              </a:ext>
            </a:extLst>
          </p:cNvPr>
          <p:cNvSpPr txBox="1">
            <a:spLocks/>
          </p:cNvSpPr>
          <p:nvPr/>
        </p:nvSpPr>
        <p:spPr>
          <a:xfrm>
            <a:off x="2019300" y="3501616"/>
            <a:ext cx="8153400" cy="533399"/>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5400" kern="1200">
                <a:solidFill>
                  <a:srgbClr val="018CCF"/>
                </a:solidFill>
                <a:latin typeface="Bebas Neue" panose="020B0606020202050201" pitchFamily="34" charset="0"/>
                <a:ea typeface="+mj-ea"/>
                <a:cs typeface="+mj-cs"/>
              </a:defRPr>
            </a:lvl1pPr>
          </a:lstStyle>
          <a:p>
            <a:r>
              <a:rPr lang="en-US" sz="8800" dirty="0">
                <a:solidFill>
                  <a:prstClr val="white"/>
                </a:solidFill>
              </a:rPr>
              <a:t>Thank you</a:t>
            </a:r>
          </a:p>
        </p:txBody>
      </p:sp>
      <p:pic>
        <p:nvPicPr>
          <p:cNvPr id="22" name="Picture 21">
            <a:extLst>
              <a:ext uri="{FF2B5EF4-FFF2-40B4-BE49-F238E27FC236}">
                <a16:creationId xmlns:a16="http://schemas.microsoft.com/office/drawing/2014/main" id="{B7BB103A-689F-41E7-8D4A-21F4288C4E02}"/>
              </a:ext>
            </a:extLst>
          </p:cNvPr>
          <p:cNvPicPr>
            <a:picLocks noChangeAspect="1"/>
          </p:cNvPicPr>
          <p:nvPr/>
        </p:nvPicPr>
        <p:blipFill>
          <a:blip r:embed="rId4"/>
          <a:stretch>
            <a:fillRect/>
          </a:stretch>
        </p:blipFill>
        <p:spPr>
          <a:xfrm>
            <a:off x="5188945" y="1215340"/>
            <a:ext cx="1814110" cy="1814110"/>
          </a:xfrm>
          <a:prstGeom prst="rect">
            <a:avLst/>
          </a:prstGeom>
        </p:spPr>
      </p:pic>
      <p:sp>
        <p:nvSpPr>
          <p:cNvPr id="23" name="Rectangle 22">
            <a:extLst>
              <a:ext uri="{FF2B5EF4-FFF2-40B4-BE49-F238E27FC236}">
                <a16:creationId xmlns:a16="http://schemas.microsoft.com/office/drawing/2014/main" id="{014E563C-686B-4774-9867-2459530B7522}"/>
              </a:ext>
            </a:extLst>
          </p:cNvPr>
          <p:cNvSpPr/>
          <p:nvPr/>
        </p:nvSpPr>
        <p:spPr>
          <a:xfrm>
            <a:off x="2413299" y="4310357"/>
            <a:ext cx="7365402" cy="461665"/>
          </a:xfrm>
          <a:prstGeom prst="rect">
            <a:avLst/>
          </a:prstGeom>
        </p:spPr>
        <p:txBody>
          <a:bodyPr wrap="square">
            <a:spAutoFit/>
          </a:bodyPr>
          <a:lstStyle/>
          <a:p>
            <a:pPr algn="ctr"/>
            <a:r>
              <a:rPr lang="en-US" sz="2400" dirty="0">
                <a:solidFill>
                  <a:srgbClr val="BFBFBF"/>
                </a:solidFill>
                <a:latin typeface="Bebas Neue" panose="020B0606020202050201" pitchFamily="34" charset="0"/>
              </a:rPr>
              <a:t>Thanks for watching! Stay in touch with us!</a:t>
            </a:r>
          </a:p>
        </p:txBody>
      </p:sp>
      <p:grpSp>
        <p:nvGrpSpPr>
          <p:cNvPr id="24" name="Group 23">
            <a:extLst>
              <a:ext uri="{FF2B5EF4-FFF2-40B4-BE49-F238E27FC236}">
                <a16:creationId xmlns:a16="http://schemas.microsoft.com/office/drawing/2014/main" id="{0DEBBD97-E607-45C9-9CFD-E786EDA78D3A}"/>
              </a:ext>
            </a:extLst>
          </p:cNvPr>
          <p:cNvGrpSpPr/>
          <p:nvPr/>
        </p:nvGrpSpPr>
        <p:grpSpPr>
          <a:xfrm>
            <a:off x="550839" y="5078192"/>
            <a:ext cx="11090323" cy="1008943"/>
            <a:chOff x="550839" y="5078192"/>
            <a:chExt cx="11090323" cy="1008943"/>
          </a:xfrm>
        </p:grpSpPr>
        <p:sp>
          <p:nvSpPr>
            <p:cNvPr id="26" name="Oval 25">
              <a:extLst>
                <a:ext uri="{FF2B5EF4-FFF2-40B4-BE49-F238E27FC236}">
                  <a16:creationId xmlns:a16="http://schemas.microsoft.com/office/drawing/2014/main" id="{11219436-D33C-45F8-A76A-D52ACB9887C5}"/>
                </a:ext>
              </a:extLst>
            </p:cNvPr>
            <p:cNvSpPr>
              <a:spLocks noChangeAspect="1"/>
            </p:cNvSpPr>
            <p:nvPr/>
          </p:nvSpPr>
          <p:spPr>
            <a:xfrm>
              <a:off x="1624406" y="5080477"/>
              <a:ext cx="616614" cy="616614"/>
            </a:xfrm>
            <a:prstGeom prst="ellipse">
              <a:avLst/>
            </a:prstGeom>
            <a:solidFill>
              <a:srgbClr val="018CCF"/>
            </a:solidFill>
            <a:ln w="9525" cap="flat" cmpd="sng" algn="ctr">
              <a:noFill/>
              <a:prstDash val="solid"/>
            </a:ln>
            <a:effectLst/>
          </p:spPr>
          <p:txBody>
            <a:bodyPr rtlCol="0" anchor="ctr"/>
            <a:lstStyle/>
            <a:p>
              <a:pPr algn="ctr" defTabSz="457200">
                <a:defRPr/>
              </a:pPr>
              <a:endParaRPr lang="en-US" kern="0">
                <a:solidFill>
                  <a:srgbClr val="FFFFFF"/>
                </a:solidFill>
              </a:endParaRPr>
            </a:p>
          </p:txBody>
        </p:sp>
        <p:sp>
          <p:nvSpPr>
            <p:cNvPr id="34" name="Freeform 90">
              <a:extLst>
                <a:ext uri="{FF2B5EF4-FFF2-40B4-BE49-F238E27FC236}">
                  <a16:creationId xmlns:a16="http://schemas.microsoft.com/office/drawing/2014/main" id="{27CAA182-9B19-45E2-8262-A423E9733B99}"/>
                </a:ext>
              </a:extLst>
            </p:cNvPr>
            <p:cNvSpPr>
              <a:spLocks/>
            </p:cNvSpPr>
            <p:nvPr/>
          </p:nvSpPr>
          <p:spPr bwMode="auto">
            <a:xfrm>
              <a:off x="1866191" y="5265730"/>
              <a:ext cx="133045" cy="245880"/>
            </a:xfrm>
            <a:custGeom>
              <a:avLst/>
              <a:gdLst>
                <a:gd name="T0" fmla="*/ 0 w 64"/>
                <a:gd name="T1" fmla="*/ 64 h 119"/>
                <a:gd name="T2" fmla="*/ 0 w 64"/>
                <a:gd name="T3" fmla="*/ 40 h 119"/>
                <a:gd name="T4" fmla="*/ 18 w 64"/>
                <a:gd name="T5" fmla="*/ 40 h 119"/>
                <a:gd name="T6" fmla="*/ 18 w 64"/>
                <a:gd name="T7" fmla="*/ 31 h 119"/>
                <a:gd name="T8" fmla="*/ 45 w 64"/>
                <a:gd name="T9" fmla="*/ 0 h 119"/>
                <a:gd name="T10" fmla="*/ 64 w 64"/>
                <a:gd name="T11" fmla="*/ 0 h 119"/>
                <a:gd name="T12" fmla="*/ 64 w 64"/>
                <a:gd name="T13" fmla="*/ 24 h 119"/>
                <a:gd name="T14" fmla="*/ 45 w 64"/>
                <a:gd name="T15" fmla="*/ 24 h 119"/>
                <a:gd name="T16" fmla="*/ 40 w 64"/>
                <a:gd name="T17" fmla="*/ 30 h 119"/>
                <a:gd name="T18" fmla="*/ 40 w 64"/>
                <a:gd name="T19" fmla="*/ 40 h 119"/>
                <a:gd name="T20" fmla="*/ 64 w 64"/>
                <a:gd name="T21" fmla="*/ 40 h 119"/>
                <a:gd name="T22" fmla="*/ 64 w 64"/>
                <a:gd name="T23" fmla="*/ 64 h 119"/>
                <a:gd name="T24" fmla="*/ 40 w 64"/>
                <a:gd name="T25" fmla="*/ 64 h 119"/>
                <a:gd name="T26" fmla="*/ 40 w 64"/>
                <a:gd name="T27" fmla="*/ 119 h 119"/>
                <a:gd name="T28" fmla="*/ 18 w 64"/>
                <a:gd name="T29" fmla="*/ 119 h 119"/>
                <a:gd name="T30" fmla="*/ 18 w 64"/>
                <a:gd name="T31" fmla="*/ 64 h 119"/>
                <a:gd name="T32" fmla="*/ 0 w 64"/>
                <a:gd name="T33" fmla="*/ 64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 h="119">
                  <a:moveTo>
                    <a:pt x="0" y="64"/>
                  </a:moveTo>
                  <a:cubicBezTo>
                    <a:pt x="0" y="40"/>
                    <a:pt x="0" y="40"/>
                    <a:pt x="0" y="40"/>
                  </a:cubicBezTo>
                  <a:cubicBezTo>
                    <a:pt x="18" y="40"/>
                    <a:pt x="18" y="40"/>
                    <a:pt x="18" y="40"/>
                  </a:cubicBezTo>
                  <a:cubicBezTo>
                    <a:pt x="18" y="31"/>
                    <a:pt x="18" y="31"/>
                    <a:pt x="18" y="31"/>
                  </a:cubicBezTo>
                  <a:cubicBezTo>
                    <a:pt x="18" y="14"/>
                    <a:pt x="30" y="0"/>
                    <a:pt x="45" y="0"/>
                  </a:cubicBezTo>
                  <a:cubicBezTo>
                    <a:pt x="64" y="0"/>
                    <a:pt x="64" y="0"/>
                    <a:pt x="64" y="0"/>
                  </a:cubicBezTo>
                  <a:cubicBezTo>
                    <a:pt x="64" y="24"/>
                    <a:pt x="64" y="24"/>
                    <a:pt x="64" y="24"/>
                  </a:cubicBezTo>
                  <a:cubicBezTo>
                    <a:pt x="45" y="24"/>
                    <a:pt x="45" y="24"/>
                    <a:pt x="45" y="24"/>
                  </a:cubicBezTo>
                  <a:cubicBezTo>
                    <a:pt x="43" y="24"/>
                    <a:pt x="40" y="26"/>
                    <a:pt x="40" y="30"/>
                  </a:cubicBezTo>
                  <a:cubicBezTo>
                    <a:pt x="40" y="40"/>
                    <a:pt x="40" y="40"/>
                    <a:pt x="40" y="40"/>
                  </a:cubicBezTo>
                  <a:cubicBezTo>
                    <a:pt x="64" y="40"/>
                    <a:pt x="64" y="40"/>
                    <a:pt x="64" y="40"/>
                  </a:cubicBezTo>
                  <a:cubicBezTo>
                    <a:pt x="64" y="64"/>
                    <a:pt x="64" y="64"/>
                    <a:pt x="64" y="64"/>
                  </a:cubicBezTo>
                  <a:cubicBezTo>
                    <a:pt x="40" y="64"/>
                    <a:pt x="40" y="64"/>
                    <a:pt x="40" y="64"/>
                  </a:cubicBezTo>
                  <a:cubicBezTo>
                    <a:pt x="40" y="119"/>
                    <a:pt x="40" y="119"/>
                    <a:pt x="40" y="119"/>
                  </a:cubicBezTo>
                  <a:cubicBezTo>
                    <a:pt x="18" y="119"/>
                    <a:pt x="18" y="119"/>
                    <a:pt x="18" y="119"/>
                  </a:cubicBezTo>
                  <a:cubicBezTo>
                    <a:pt x="18" y="64"/>
                    <a:pt x="18" y="64"/>
                    <a:pt x="18" y="64"/>
                  </a:cubicBezTo>
                  <a:lnTo>
                    <a:pt x="0" y="6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200">
                <a:defRPr/>
              </a:pPr>
              <a:endParaRPr lang="en-US" kern="0">
                <a:solidFill>
                  <a:srgbClr val="FFFFFF"/>
                </a:solidFill>
              </a:endParaRPr>
            </a:p>
          </p:txBody>
        </p:sp>
        <p:sp>
          <p:nvSpPr>
            <p:cNvPr id="36" name="Rectangle 35">
              <a:extLst>
                <a:ext uri="{FF2B5EF4-FFF2-40B4-BE49-F238E27FC236}">
                  <a16:creationId xmlns:a16="http://schemas.microsoft.com/office/drawing/2014/main" id="{324C94C2-2444-4B9E-B44D-8194A7E15503}"/>
                </a:ext>
              </a:extLst>
            </p:cNvPr>
            <p:cNvSpPr/>
            <p:nvPr/>
          </p:nvSpPr>
          <p:spPr>
            <a:xfrm>
              <a:off x="550839" y="5777073"/>
              <a:ext cx="2763748" cy="307777"/>
            </a:xfrm>
            <a:prstGeom prst="rect">
              <a:avLst/>
            </a:prstGeom>
          </p:spPr>
          <p:txBody>
            <a:bodyPr wrap="square">
              <a:spAutoFit/>
            </a:bodyPr>
            <a:lstStyle/>
            <a:p>
              <a:pPr algn="ctr">
                <a:spcBef>
                  <a:spcPts val="1200"/>
                </a:spcBef>
                <a:spcAft>
                  <a:spcPts val="1800"/>
                </a:spcAft>
                <a:buClr>
                  <a:srgbClr val="72808A"/>
                </a:buClr>
                <a:buSzPct val="150000"/>
              </a:pPr>
              <a:r>
                <a:rPr lang="en-US" sz="1400" dirty="0">
                  <a:solidFill>
                    <a:prstClr val="white"/>
                  </a:solidFill>
                </a:rPr>
                <a:t>facebook.com/</a:t>
              </a:r>
              <a:r>
                <a:rPr lang="en-US" sz="1400" dirty="0" err="1">
                  <a:solidFill>
                    <a:prstClr val="white"/>
                  </a:solidFill>
                </a:rPr>
                <a:t>gemhack</a:t>
              </a:r>
              <a:endParaRPr lang="en-US" sz="1400" dirty="0">
                <a:solidFill>
                  <a:prstClr val="white"/>
                </a:solidFill>
              </a:endParaRPr>
            </a:p>
          </p:txBody>
        </p:sp>
        <p:sp>
          <p:nvSpPr>
            <p:cNvPr id="37" name="Oval 36">
              <a:extLst>
                <a:ext uri="{FF2B5EF4-FFF2-40B4-BE49-F238E27FC236}">
                  <a16:creationId xmlns:a16="http://schemas.microsoft.com/office/drawing/2014/main" id="{700C962E-EFBB-4A26-94AC-C5A6D39E66B5}"/>
                </a:ext>
              </a:extLst>
            </p:cNvPr>
            <p:cNvSpPr>
              <a:spLocks noChangeAspect="1"/>
            </p:cNvSpPr>
            <p:nvPr/>
          </p:nvSpPr>
          <p:spPr>
            <a:xfrm>
              <a:off x="4399931" y="5080477"/>
              <a:ext cx="616614" cy="616614"/>
            </a:xfrm>
            <a:prstGeom prst="ellipse">
              <a:avLst/>
            </a:prstGeom>
            <a:solidFill>
              <a:srgbClr val="018CCF"/>
            </a:solidFill>
            <a:ln w="9525" cap="flat" cmpd="sng" algn="ctr">
              <a:noFill/>
              <a:prstDash val="solid"/>
            </a:ln>
            <a:effectLst/>
          </p:spPr>
          <p:txBody>
            <a:bodyPr rtlCol="0" anchor="ctr"/>
            <a:lstStyle/>
            <a:p>
              <a:pPr algn="ctr" defTabSz="457200">
                <a:defRPr/>
              </a:pPr>
              <a:endParaRPr lang="en-US" kern="0">
                <a:solidFill>
                  <a:srgbClr val="FFFFFF"/>
                </a:solidFill>
              </a:endParaRPr>
            </a:p>
          </p:txBody>
        </p:sp>
        <p:sp>
          <p:nvSpPr>
            <p:cNvPr id="38" name="Freeform 71">
              <a:extLst>
                <a:ext uri="{FF2B5EF4-FFF2-40B4-BE49-F238E27FC236}">
                  <a16:creationId xmlns:a16="http://schemas.microsoft.com/office/drawing/2014/main" id="{E722443B-1E4D-46FB-A36C-FD17AA39DEDD}"/>
                </a:ext>
              </a:extLst>
            </p:cNvPr>
            <p:cNvSpPr>
              <a:spLocks noEditPoints="1"/>
            </p:cNvSpPr>
            <p:nvPr/>
          </p:nvSpPr>
          <p:spPr bwMode="auto">
            <a:xfrm>
              <a:off x="4606349" y="5278330"/>
              <a:ext cx="203778" cy="203778"/>
            </a:xfrm>
            <a:custGeom>
              <a:avLst/>
              <a:gdLst>
                <a:gd name="T0" fmla="*/ 23 w 98"/>
                <a:gd name="T1" fmla="*/ 98 h 98"/>
                <a:gd name="T2" fmla="*/ 2 w 98"/>
                <a:gd name="T3" fmla="*/ 98 h 98"/>
                <a:gd name="T4" fmla="*/ 2 w 98"/>
                <a:gd name="T5" fmla="*/ 32 h 98"/>
                <a:gd name="T6" fmla="*/ 23 w 98"/>
                <a:gd name="T7" fmla="*/ 32 h 98"/>
                <a:gd name="T8" fmla="*/ 23 w 98"/>
                <a:gd name="T9" fmla="*/ 98 h 98"/>
                <a:gd name="T10" fmla="*/ 12 w 98"/>
                <a:gd name="T11" fmla="*/ 24 h 98"/>
                <a:gd name="T12" fmla="*/ 0 w 98"/>
                <a:gd name="T13" fmla="*/ 12 h 98"/>
                <a:gd name="T14" fmla="*/ 12 w 98"/>
                <a:gd name="T15" fmla="*/ 0 h 98"/>
                <a:gd name="T16" fmla="*/ 24 w 98"/>
                <a:gd name="T17" fmla="*/ 12 h 98"/>
                <a:gd name="T18" fmla="*/ 12 w 98"/>
                <a:gd name="T19" fmla="*/ 24 h 98"/>
                <a:gd name="T20" fmla="*/ 98 w 98"/>
                <a:gd name="T21" fmla="*/ 98 h 98"/>
                <a:gd name="T22" fmla="*/ 78 w 98"/>
                <a:gd name="T23" fmla="*/ 98 h 98"/>
                <a:gd name="T24" fmla="*/ 78 w 98"/>
                <a:gd name="T25" fmla="*/ 64 h 98"/>
                <a:gd name="T26" fmla="*/ 67 w 98"/>
                <a:gd name="T27" fmla="*/ 49 h 98"/>
                <a:gd name="T28" fmla="*/ 55 w 98"/>
                <a:gd name="T29" fmla="*/ 64 h 98"/>
                <a:gd name="T30" fmla="*/ 55 w 98"/>
                <a:gd name="T31" fmla="*/ 98 h 98"/>
                <a:gd name="T32" fmla="*/ 35 w 98"/>
                <a:gd name="T33" fmla="*/ 98 h 98"/>
                <a:gd name="T34" fmla="*/ 35 w 98"/>
                <a:gd name="T35" fmla="*/ 32 h 98"/>
                <a:gd name="T36" fmla="*/ 55 w 98"/>
                <a:gd name="T37" fmla="*/ 32 h 98"/>
                <a:gd name="T38" fmla="*/ 55 w 98"/>
                <a:gd name="T39" fmla="*/ 41 h 98"/>
                <a:gd name="T40" fmla="*/ 75 w 98"/>
                <a:gd name="T41" fmla="*/ 30 h 98"/>
                <a:gd name="T42" fmla="*/ 98 w 98"/>
                <a:gd name="T43" fmla="*/ 56 h 98"/>
                <a:gd name="T44" fmla="*/ 98 w 98"/>
                <a:gd name="T45"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8" h="98">
                  <a:moveTo>
                    <a:pt x="23" y="98"/>
                  </a:moveTo>
                  <a:cubicBezTo>
                    <a:pt x="2" y="98"/>
                    <a:pt x="2" y="98"/>
                    <a:pt x="2" y="98"/>
                  </a:cubicBezTo>
                  <a:cubicBezTo>
                    <a:pt x="2" y="32"/>
                    <a:pt x="2" y="32"/>
                    <a:pt x="2" y="32"/>
                  </a:cubicBezTo>
                  <a:cubicBezTo>
                    <a:pt x="23" y="32"/>
                    <a:pt x="23" y="32"/>
                    <a:pt x="23" y="32"/>
                  </a:cubicBezTo>
                  <a:lnTo>
                    <a:pt x="23" y="98"/>
                  </a:lnTo>
                  <a:close/>
                  <a:moveTo>
                    <a:pt x="12" y="24"/>
                  </a:moveTo>
                  <a:cubicBezTo>
                    <a:pt x="6" y="24"/>
                    <a:pt x="0" y="18"/>
                    <a:pt x="0" y="12"/>
                  </a:cubicBezTo>
                  <a:cubicBezTo>
                    <a:pt x="0" y="5"/>
                    <a:pt x="6" y="0"/>
                    <a:pt x="12" y="0"/>
                  </a:cubicBezTo>
                  <a:cubicBezTo>
                    <a:pt x="19" y="0"/>
                    <a:pt x="24" y="5"/>
                    <a:pt x="24" y="12"/>
                  </a:cubicBezTo>
                  <a:cubicBezTo>
                    <a:pt x="24" y="18"/>
                    <a:pt x="19" y="24"/>
                    <a:pt x="12" y="24"/>
                  </a:cubicBezTo>
                  <a:close/>
                  <a:moveTo>
                    <a:pt x="98" y="98"/>
                  </a:moveTo>
                  <a:cubicBezTo>
                    <a:pt x="78" y="98"/>
                    <a:pt x="78" y="98"/>
                    <a:pt x="78" y="98"/>
                  </a:cubicBezTo>
                  <a:cubicBezTo>
                    <a:pt x="78" y="98"/>
                    <a:pt x="78" y="73"/>
                    <a:pt x="78" y="64"/>
                  </a:cubicBezTo>
                  <a:cubicBezTo>
                    <a:pt x="78" y="54"/>
                    <a:pt x="75" y="49"/>
                    <a:pt x="67" y="49"/>
                  </a:cubicBezTo>
                  <a:cubicBezTo>
                    <a:pt x="59" y="49"/>
                    <a:pt x="55" y="54"/>
                    <a:pt x="55" y="64"/>
                  </a:cubicBezTo>
                  <a:cubicBezTo>
                    <a:pt x="55" y="74"/>
                    <a:pt x="55" y="98"/>
                    <a:pt x="55" y="98"/>
                  </a:cubicBezTo>
                  <a:cubicBezTo>
                    <a:pt x="35" y="98"/>
                    <a:pt x="35" y="98"/>
                    <a:pt x="35" y="98"/>
                  </a:cubicBezTo>
                  <a:cubicBezTo>
                    <a:pt x="35" y="32"/>
                    <a:pt x="35" y="32"/>
                    <a:pt x="35" y="32"/>
                  </a:cubicBezTo>
                  <a:cubicBezTo>
                    <a:pt x="55" y="32"/>
                    <a:pt x="55" y="32"/>
                    <a:pt x="55" y="32"/>
                  </a:cubicBezTo>
                  <a:cubicBezTo>
                    <a:pt x="55" y="41"/>
                    <a:pt x="55" y="41"/>
                    <a:pt x="55" y="41"/>
                  </a:cubicBezTo>
                  <a:cubicBezTo>
                    <a:pt x="55" y="41"/>
                    <a:pt x="61" y="30"/>
                    <a:pt x="75" y="30"/>
                  </a:cubicBezTo>
                  <a:cubicBezTo>
                    <a:pt x="89" y="30"/>
                    <a:pt x="98" y="39"/>
                    <a:pt x="98" y="56"/>
                  </a:cubicBezTo>
                  <a:cubicBezTo>
                    <a:pt x="98" y="74"/>
                    <a:pt x="98" y="98"/>
                    <a:pt x="98" y="9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200">
                <a:defRPr/>
              </a:pPr>
              <a:endParaRPr lang="en-US" kern="0">
                <a:solidFill>
                  <a:srgbClr val="FFFFFF"/>
                </a:solidFill>
              </a:endParaRPr>
            </a:p>
          </p:txBody>
        </p:sp>
        <p:sp>
          <p:nvSpPr>
            <p:cNvPr id="39" name="Rectangle 38">
              <a:extLst>
                <a:ext uri="{FF2B5EF4-FFF2-40B4-BE49-F238E27FC236}">
                  <a16:creationId xmlns:a16="http://schemas.microsoft.com/office/drawing/2014/main" id="{A229F70D-AAB8-4D0A-AC4A-1D8E442F2629}"/>
                </a:ext>
              </a:extLst>
            </p:cNvPr>
            <p:cNvSpPr/>
            <p:nvPr/>
          </p:nvSpPr>
          <p:spPr>
            <a:xfrm>
              <a:off x="3326364" y="5777073"/>
              <a:ext cx="2763748" cy="307777"/>
            </a:xfrm>
            <a:prstGeom prst="rect">
              <a:avLst/>
            </a:prstGeom>
          </p:spPr>
          <p:txBody>
            <a:bodyPr wrap="square">
              <a:spAutoFit/>
            </a:bodyPr>
            <a:lstStyle/>
            <a:p>
              <a:pPr algn="ctr">
                <a:spcBef>
                  <a:spcPts val="1200"/>
                </a:spcBef>
                <a:spcAft>
                  <a:spcPts val="1800"/>
                </a:spcAft>
                <a:buClr>
                  <a:srgbClr val="72808A"/>
                </a:buClr>
                <a:buSzPct val="150000"/>
              </a:pPr>
              <a:r>
                <a:rPr lang="en-US" sz="1400" dirty="0">
                  <a:solidFill>
                    <a:prstClr val="white"/>
                  </a:solidFill>
                </a:rPr>
                <a:t>facebook.com/</a:t>
              </a:r>
              <a:r>
                <a:rPr lang="en-US" sz="1400" dirty="0" err="1">
                  <a:solidFill>
                    <a:prstClr val="white"/>
                  </a:solidFill>
                </a:rPr>
                <a:t>jjpo</a:t>
              </a:r>
              <a:endParaRPr lang="en-US" sz="1400" dirty="0">
                <a:solidFill>
                  <a:prstClr val="white"/>
                </a:solidFill>
              </a:endParaRPr>
            </a:p>
          </p:txBody>
        </p:sp>
        <p:grpSp>
          <p:nvGrpSpPr>
            <p:cNvPr id="40" name="Group 39">
              <a:extLst>
                <a:ext uri="{FF2B5EF4-FFF2-40B4-BE49-F238E27FC236}">
                  <a16:creationId xmlns:a16="http://schemas.microsoft.com/office/drawing/2014/main" id="{519582A4-AD15-4F54-81A0-4F2FA2B99A9B}"/>
                </a:ext>
              </a:extLst>
            </p:cNvPr>
            <p:cNvGrpSpPr/>
            <p:nvPr/>
          </p:nvGrpSpPr>
          <p:grpSpPr>
            <a:xfrm>
              <a:off x="9950981" y="5078192"/>
              <a:ext cx="616614" cy="616614"/>
              <a:chOff x="6584876" y="5356084"/>
              <a:chExt cx="616614" cy="616614"/>
            </a:xfrm>
          </p:grpSpPr>
          <p:sp>
            <p:nvSpPr>
              <p:cNvPr id="48" name="Oval 47">
                <a:extLst>
                  <a:ext uri="{FF2B5EF4-FFF2-40B4-BE49-F238E27FC236}">
                    <a16:creationId xmlns:a16="http://schemas.microsoft.com/office/drawing/2014/main" id="{76FF2B93-C72D-43C2-8990-FA75A5B2394E}"/>
                  </a:ext>
                </a:extLst>
              </p:cNvPr>
              <p:cNvSpPr>
                <a:spLocks noChangeAspect="1"/>
              </p:cNvSpPr>
              <p:nvPr/>
            </p:nvSpPr>
            <p:spPr>
              <a:xfrm>
                <a:off x="6584876" y="5356084"/>
                <a:ext cx="616614" cy="616614"/>
              </a:xfrm>
              <a:prstGeom prst="ellipse">
                <a:avLst/>
              </a:prstGeom>
              <a:solidFill>
                <a:srgbClr val="018CCF"/>
              </a:solidFill>
              <a:ln w="9525" cap="flat" cmpd="sng" algn="ctr">
                <a:noFill/>
                <a:prstDash val="solid"/>
              </a:ln>
              <a:effectLst/>
            </p:spPr>
            <p:txBody>
              <a:bodyPr rtlCol="0" anchor="ctr"/>
              <a:lstStyle/>
              <a:p>
                <a:pPr algn="ctr" defTabSz="457200">
                  <a:defRPr/>
                </a:pPr>
                <a:endParaRPr lang="en-US" kern="0">
                  <a:solidFill>
                    <a:srgbClr val="FFFFFF"/>
                  </a:solidFill>
                </a:endParaRPr>
              </a:p>
            </p:txBody>
          </p:sp>
          <p:sp>
            <p:nvSpPr>
              <p:cNvPr id="49" name="Freeform 94">
                <a:extLst>
                  <a:ext uri="{FF2B5EF4-FFF2-40B4-BE49-F238E27FC236}">
                    <a16:creationId xmlns:a16="http://schemas.microsoft.com/office/drawing/2014/main" id="{AF062FAA-E6DF-4303-9A7B-76B362A25553}"/>
                  </a:ext>
                </a:extLst>
              </p:cNvPr>
              <p:cNvSpPr>
                <a:spLocks noEditPoints="1"/>
              </p:cNvSpPr>
              <p:nvPr/>
            </p:nvSpPr>
            <p:spPr bwMode="auto">
              <a:xfrm>
                <a:off x="6767717" y="5535412"/>
                <a:ext cx="252617" cy="250933"/>
              </a:xfrm>
              <a:custGeom>
                <a:avLst/>
                <a:gdLst>
                  <a:gd name="T0" fmla="*/ 116 w 121"/>
                  <a:gd name="T1" fmla="*/ 71 h 121"/>
                  <a:gd name="T2" fmla="*/ 117 w 121"/>
                  <a:gd name="T3" fmla="*/ 61 h 121"/>
                  <a:gd name="T4" fmla="*/ 61 w 121"/>
                  <a:gd name="T5" fmla="*/ 4 h 121"/>
                  <a:gd name="T6" fmla="*/ 50 w 121"/>
                  <a:gd name="T7" fmla="*/ 5 h 121"/>
                  <a:gd name="T8" fmla="*/ 33 w 121"/>
                  <a:gd name="T9" fmla="*/ 0 h 121"/>
                  <a:gd name="T10" fmla="*/ 0 w 121"/>
                  <a:gd name="T11" fmla="*/ 33 h 121"/>
                  <a:gd name="T12" fmla="*/ 5 w 121"/>
                  <a:gd name="T13" fmla="*/ 51 h 121"/>
                  <a:gd name="T14" fmla="*/ 4 w 121"/>
                  <a:gd name="T15" fmla="*/ 61 h 121"/>
                  <a:gd name="T16" fmla="*/ 61 w 121"/>
                  <a:gd name="T17" fmla="*/ 117 h 121"/>
                  <a:gd name="T18" fmla="*/ 71 w 121"/>
                  <a:gd name="T19" fmla="*/ 116 h 121"/>
                  <a:gd name="T20" fmla="*/ 88 w 121"/>
                  <a:gd name="T21" fmla="*/ 121 h 121"/>
                  <a:gd name="T22" fmla="*/ 121 w 121"/>
                  <a:gd name="T23" fmla="*/ 88 h 121"/>
                  <a:gd name="T24" fmla="*/ 116 w 121"/>
                  <a:gd name="T25" fmla="*/ 71 h 121"/>
                  <a:gd name="T26" fmla="*/ 63 w 121"/>
                  <a:gd name="T27" fmla="*/ 100 h 121"/>
                  <a:gd name="T28" fmla="*/ 30 w 121"/>
                  <a:gd name="T29" fmla="*/ 80 h 121"/>
                  <a:gd name="T30" fmla="*/ 37 w 121"/>
                  <a:gd name="T31" fmla="*/ 73 h 121"/>
                  <a:gd name="T32" fmla="*/ 61 w 121"/>
                  <a:gd name="T33" fmla="*/ 87 h 121"/>
                  <a:gd name="T34" fmla="*/ 76 w 121"/>
                  <a:gd name="T35" fmla="*/ 77 h 121"/>
                  <a:gd name="T36" fmla="*/ 30 w 121"/>
                  <a:gd name="T37" fmla="*/ 44 h 121"/>
                  <a:gd name="T38" fmla="*/ 61 w 121"/>
                  <a:gd name="T39" fmla="*/ 21 h 121"/>
                  <a:gd name="T40" fmla="*/ 91 w 121"/>
                  <a:gd name="T41" fmla="*/ 37 h 121"/>
                  <a:gd name="T42" fmla="*/ 83 w 121"/>
                  <a:gd name="T43" fmla="*/ 46 h 121"/>
                  <a:gd name="T44" fmla="*/ 59 w 121"/>
                  <a:gd name="T45" fmla="*/ 35 h 121"/>
                  <a:gd name="T46" fmla="*/ 48 w 121"/>
                  <a:gd name="T47" fmla="*/ 43 h 121"/>
                  <a:gd name="T48" fmla="*/ 93 w 121"/>
                  <a:gd name="T49" fmla="*/ 75 h 121"/>
                  <a:gd name="T50" fmla="*/ 63 w 121"/>
                  <a:gd name="T51" fmla="*/ 10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1" h="121">
                    <a:moveTo>
                      <a:pt x="116" y="71"/>
                    </a:moveTo>
                    <a:cubicBezTo>
                      <a:pt x="117" y="67"/>
                      <a:pt x="117" y="64"/>
                      <a:pt x="117" y="61"/>
                    </a:cubicBezTo>
                    <a:cubicBezTo>
                      <a:pt x="117" y="30"/>
                      <a:pt x="92" y="4"/>
                      <a:pt x="61" y="4"/>
                    </a:cubicBezTo>
                    <a:cubicBezTo>
                      <a:pt x="57" y="4"/>
                      <a:pt x="53" y="5"/>
                      <a:pt x="50" y="5"/>
                    </a:cubicBezTo>
                    <a:cubicBezTo>
                      <a:pt x="45" y="2"/>
                      <a:pt x="39" y="0"/>
                      <a:pt x="33" y="0"/>
                    </a:cubicBezTo>
                    <a:cubicBezTo>
                      <a:pt x="15" y="0"/>
                      <a:pt x="0" y="15"/>
                      <a:pt x="0" y="33"/>
                    </a:cubicBezTo>
                    <a:cubicBezTo>
                      <a:pt x="0" y="40"/>
                      <a:pt x="2" y="46"/>
                      <a:pt x="5" y="51"/>
                    </a:cubicBezTo>
                    <a:cubicBezTo>
                      <a:pt x="4" y="54"/>
                      <a:pt x="4" y="57"/>
                      <a:pt x="4" y="61"/>
                    </a:cubicBezTo>
                    <a:cubicBezTo>
                      <a:pt x="4" y="92"/>
                      <a:pt x="29" y="117"/>
                      <a:pt x="61" y="117"/>
                    </a:cubicBezTo>
                    <a:cubicBezTo>
                      <a:pt x="64" y="117"/>
                      <a:pt x="68" y="117"/>
                      <a:pt x="71" y="116"/>
                    </a:cubicBezTo>
                    <a:cubicBezTo>
                      <a:pt x="76" y="119"/>
                      <a:pt x="82" y="121"/>
                      <a:pt x="88" y="121"/>
                    </a:cubicBezTo>
                    <a:cubicBezTo>
                      <a:pt x="106" y="121"/>
                      <a:pt x="121" y="106"/>
                      <a:pt x="121" y="88"/>
                    </a:cubicBezTo>
                    <a:cubicBezTo>
                      <a:pt x="121" y="82"/>
                      <a:pt x="119" y="76"/>
                      <a:pt x="116" y="71"/>
                    </a:cubicBezTo>
                    <a:close/>
                    <a:moveTo>
                      <a:pt x="63" y="100"/>
                    </a:moveTo>
                    <a:cubicBezTo>
                      <a:pt x="46" y="100"/>
                      <a:pt x="30" y="93"/>
                      <a:pt x="30" y="80"/>
                    </a:cubicBezTo>
                    <a:cubicBezTo>
                      <a:pt x="30" y="77"/>
                      <a:pt x="33" y="73"/>
                      <a:pt x="37" y="73"/>
                    </a:cubicBezTo>
                    <a:cubicBezTo>
                      <a:pt x="46" y="73"/>
                      <a:pt x="46" y="87"/>
                      <a:pt x="61" y="87"/>
                    </a:cubicBezTo>
                    <a:cubicBezTo>
                      <a:pt x="72" y="87"/>
                      <a:pt x="76" y="82"/>
                      <a:pt x="76" y="77"/>
                    </a:cubicBezTo>
                    <a:cubicBezTo>
                      <a:pt x="76" y="63"/>
                      <a:pt x="30" y="72"/>
                      <a:pt x="30" y="44"/>
                    </a:cubicBezTo>
                    <a:cubicBezTo>
                      <a:pt x="30" y="30"/>
                      <a:pt x="42" y="19"/>
                      <a:pt x="61" y="21"/>
                    </a:cubicBezTo>
                    <a:cubicBezTo>
                      <a:pt x="79" y="22"/>
                      <a:pt x="90" y="30"/>
                      <a:pt x="91" y="37"/>
                    </a:cubicBezTo>
                    <a:cubicBezTo>
                      <a:pt x="92" y="42"/>
                      <a:pt x="88" y="46"/>
                      <a:pt x="83" y="46"/>
                    </a:cubicBezTo>
                    <a:cubicBezTo>
                      <a:pt x="74" y="46"/>
                      <a:pt x="74" y="35"/>
                      <a:pt x="59" y="35"/>
                    </a:cubicBezTo>
                    <a:cubicBezTo>
                      <a:pt x="53" y="35"/>
                      <a:pt x="48" y="38"/>
                      <a:pt x="48" y="43"/>
                    </a:cubicBezTo>
                    <a:cubicBezTo>
                      <a:pt x="48" y="55"/>
                      <a:pt x="93" y="48"/>
                      <a:pt x="93" y="75"/>
                    </a:cubicBezTo>
                    <a:cubicBezTo>
                      <a:pt x="93" y="90"/>
                      <a:pt x="81" y="100"/>
                      <a:pt x="63" y="10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200">
                  <a:defRPr/>
                </a:pPr>
                <a:endParaRPr lang="en-US" kern="0">
                  <a:solidFill>
                    <a:srgbClr val="FFFFFF"/>
                  </a:solidFill>
                </a:endParaRPr>
              </a:p>
            </p:txBody>
          </p:sp>
        </p:grpSp>
        <p:sp>
          <p:nvSpPr>
            <p:cNvPr id="42" name="Rectangle 41">
              <a:extLst>
                <a:ext uri="{FF2B5EF4-FFF2-40B4-BE49-F238E27FC236}">
                  <a16:creationId xmlns:a16="http://schemas.microsoft.com/office/drawing/2014/main" id="{812DED66-BA6F-4E9A-9BE3-E14F7E5C5C0D}"/>
                </a:ext>
              </a:extLst>
            </p:cNvPr>
            <p:cNvSpPr/>
            <p:nvPr/>
          </p:nvSpPr>
          <p:spPr>
            <a:xfrm>
              <a:off x="8877414" y="5779358"/>
              <a:ext cx="2763748" cy="307777"/>
            </a:xfrm>
            <a:prstGeom prst="rect">
              <a:avLst/>
            </a:prstGeom>
          </p:spPr>
          <p:txBody>
            <a:bodyPr wrap="square">
              <a:spAutoFit/>
            </a:bodyPr>
            <a:lstStyle/>
            <a:p>
              <a:pPr algn="ctr">
                <a:spcBef>
                  <a:spcPts val="1200"/>
                </a:spcBef>
                <a:spcAft>
                  <a:spcPts val="1800"/>
                </a:spcAft>
                <a:buClr>
                  <a:srgbClr val="72808A"/>
                </a:buClr>
                <a:buSzPct val="150000"/>
              </a:pPr>
              <a:r>
                <a:rPr lang="en-US" sz="1400" dirty="0">
                  <a:solidFill>
                    <a:prstClr val="white"/>
                  </a:solidFill>
                </a:rPr>
                <a:t>skype.com/javierjorge77</a:t>
              </a:r>
            </a:p>
          </p:txBody>
        </p:sp>
        <p:sp>
          <p:nvSpPr>
            <p:cNvPr id="43" name="Oval 42">
              <a:extLst>
                <a:ext uri="{FF2B5EF4-FFF2-40B4-BE49-F238E27FC236}">
                  <a16:creationId xmlns:a16="http://schemas.microsoft.com/office/drawing/2014/main" id="{251C8A83-17F1-4E29-8DA6-925B679E859C}"/>
                </a:ext>
              </a:extLst>
            </p:cNvPr>
            <p:cNvSpPr>
              <a:spLocks noChangeAspect="1"/>
            </p:cNvSpPr>
            <p:nvPr/>
          </p:nvSpPr>
          <p:spPr>
            <a:xfrm>
              <a:off x="7175456" y="5089870"/>
              <a:ext cx="616614" cy="616614"/>
            </a:xfrm>
            <a:prstGeom prst="ellipse">
              <a:avLst/>
            </a:prstGeom>
            <a:solidFill>
              <a:srgbClr val="018CCF"/>
            </a:solidFill>
            <a:ln w="9525" cap="flat" cmpd="sng" algn="ctr">
              <a:noFill/>
              <a:prstDash val="solid"/>
            </a:ln>
            <a:effectLst/>
          </p:spPr>
          <p:txBody>
            <a:bodyPr rtlCol="0" anchor="ctr"/>
            <a:lstStyle/>
            <a:p>
              <a:pPr algn="ctr" defTabSz="457200">
                <a:defRPr/>
              </a:pPr>
              <a:endParaRPr lang="en-US" kern="0">
                <a:solidFill>
                  <a:srgbClr val="FFFFFF"/>
                </a:solidFill>
              </a:endParaRPr>
            </a:p>
          </p:txBody>
        </p:sp>
        <p:sp>
          <p:nvSpPr>
            <p:cNvPr id="45" name="Freeform 47">
              <a:extLst>
                <a:ext uri="{FF2B5EF4-FFF2-40B4-BE49-F238E27FC236}">
                  <a16:creationId xmlns:a16="http://schemas.microsoft.com/office/drawing/2014/main" id="{E4A5208F-DF27-4BB9-B44F-F5F24D297BD2}"/>
                </a:ext>
              </a:extLst>
            </p:cNvPr>
            <p:cNvSpPr>
              <a:spLocks/>
            </p:cNvSpPr>
            <p:nvPr/>
          </p:nvSpPr>
          <p:spPr bwMode="auto">
            <a:xfrm>
              <a:off x="7379348" y="5312173"/>
              <a:ext cx="208830" cy="168411"/>
            </a:xfrm>
            <a:custGeom>
              <a:avLst/>
              <a:gdLst>
                <a:gd name="T0" fmla="*/ 90 w 100"/>
                <a:gd name="T1" fmla="*/ 20 h 81"/>
                <a:gd name="T2" fmla="*/ 32 w 100"/>
                <a:gd name="T3" fmla="*/ 81 h 81"/>
                <a:gd name="T4" fmla="*/ 0 w 100"/>
                <a:gd name="T5" fmla="*/ 72 h 81"/>
                <a:gd name="T6" fmla="*/ 31 w 100"/>
                <a:gd name="T7" fmla="*/ 63 h 81"/>
                <a:gd name="T8" fmla="*/ 12 w 100"/>
                <a:gd name="T9" fmla="*/ 49 h 81"/>
                <a:gd name="T10" fmla="*/ 21 w 100"/>
                <a:gd name="T11" fmla="*/ 48 h 81"/>
                <a:gd name="T12" fmla="*/ 4 w 100"/>
                <a:gd name="T13" fmla="*/ 28 h 81"/>
                <a:gd name="T14" fmla="*/ 14 w 100"/>
                <a:gd name="T15" fmla="*/ 31 h 81"/>
                <a:gd name="T16" fmla="*/ 7 w 100"/>
                <a:gd name="T17" fmla="*/ 3 h 81"/>
                <a:gd name="T18" fmla="*/ 50 w 100"/>
                <a:gd name="T19" fmla="*/ 25 h 81"/>
                <a:gd name="T20" fmla="*/ 70 w 100"/>
                <a:gd name="T21" fmla="*/ 0 h 81"/>
                <a:gd name="T22" fmla="*/ 85 w 100"/>
                <a:gd name="T23" fmla="*/ 6 h 81"/>
                <a:gd name="T24" fmla="*/ 98 w 100"/>
                <a:gd name="T25" fmla="*/ 1 h 81"/>
                <a:gd name="T26" fmla="*/ 89 w 100"/>
                <a:gd name="T27" fmla="*/ 12 h 81"/>
                <a:gd name="T28" fmla="*/ 100 w 100"/>
                <a:gd name="T29" fmla="*/ 9 h 81"/>
                <a:gd name="T30" fmla="*/ 90 w 100"/>
                <a:gd name="T31" fmla="*/ 2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0" h="81">
                  <a:moveTo>
                    <a:pt x="90" y="20"/>
                  </a:moveTo>
                  <a:cubicBezTo>
                    <a:pt x="91" y="49"/>
                    <a:pt x="70" y="81"/>
                    <a:pt x="32" y="81"/>
                  </a:cubicBezTo>
                  <a:cubicBezTo>
                    <a:pt x="20" y="81"/>
                    <a:pt x="9" y="77"/>
                    <a:pt x="0" y="72"/>
                  </a:cubicBezTo>
                  <a:cubicBezTo>
                    <a:pt x="11" y="73"/>
                    <a:pt x="22" y="70"/>
                    <a:pt x="31" y="63"/>
                  </a:cubicBezTo>
                  <a:cubicBezTo>
                    <a:pt x="22" y="63"/>
                    <a:pt x="14" y="57"/>
                    <a:pt x="12" y="49"/>
                  </a:cubicBezTo>
                  <a:cubicBezTo>
                    <a:pt x="15" y="49"/>
                    <a:pt x="18" y="49"/>
                    <a:pt x="21" y="48"/>
                  </a:cubicBezTo>
                  <a:cubicBezTo>
                    <a:pt x="11" y="47"/>
                    <a:pt x="4" y="38"/>
                    <a:pt x="4" y="28"/>
                  </a:cubicBezTo>
                  <a:cubicBezTo>
                    <a:pt x="7" y="30"/>
                    <a:pt x="10" y="31"/>
                    <a:pt x="14" y="31"/>
                  </a:cubicBezTo>
                  <a:cubicBezTo>
                    <a:pt x="4" y="25"/>
                    <a:pt x="2" y="13"/>
                    <a:pt x="7" y="3"/>
                  </a:cubicBezTo>
                  <a:cubicBezTo>
                    <a:pt x="17" y="16"/>
                    <a:pt x="33" y="24"/>
                    <a:pt x="50" y="25"/>
                  </a:cubicBezTo>
                  <a:cubicBezTo>
                    <a:pt x="47" y="12"/>
                    <a:pt x="56" y="0"/>
                    <a:pt x="70" y="0"/>
                  </a:cubicBezTo>
                  <a:cubicBezTo>
                    <a:pt x="75" y="0"/>
                    <a:pt x="81" y="2"/>
                    <a:pt x="85" y="6"/>
                  </a:cubicBezTo>
                  <a:cubicBezTo>
                    <a:pt x="89" y="5"/>
                    <a:pt x="94" y="3"/>
                    <a:pt x="98" y="1"/>
                  </a:cubicBezTo>
                  <a:cubicBezTo>
                    <a:pt x="96" y="6"/>
                    <a:pt x="93" y="10"/>
                    <a:pt x="89" y="12"/>
                  </a:cubicBezTo>
                  <a:cubicBezTo>
                    <a:pt x="93" y="12"/>
                    <a:pt x="97" y="11"/>
                    <a:pt x="100" y="9"/>
                  </a:cubicBezTo>
                  <a:cubicBezTo>
                    <a:pt x="98" y="13"/>
                    <a:pt x="94" y="17"/>
                    <a:pt x="90"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200">
                <a:defRPr/>
              </a:pPr>
              <a:endParaRPr lang="en-US" kern="0">
                <a:solidFill>
                  <a:srgbClr val="FFFFFF"/>
                </a:solidFill>
              </a:endParaRPr>
            </a:p>
          </p:txBody>
        </p:sp>
        <p:sp>
          <p:nvSpPr>
            <p:cNvPr id="46" name="Rectangle 45">
              <a:extLst>
                <a:ext uri="{FF2B5EF4-FFF2-40B4-BE49-F238E27FC236}">
                  <a16:creationId xmlns:a16="http://schemas.microsoft.com/office/drawing/2014/main" id="{ADF6A9A2-5962-42CD-B33D-EEF7DE27B979}"/>
                </a:ext>
              </a:extLst>
            </p:cNvPr>
            <p:cNvSpPr/>
            <p:nvPr/>
          </p:nvSpPr>
          <p:spPr>
            <a:xfrm>
              <a:off x="6101889" y="5767679"/>
              <a:ext cx="2763748" cy="307777"/>
            </a:xfrm>
            <a:prstGeom prst="rect">
              <a:avLst/>
            </a:prstGeom>
          </p:spPr>
          <p:txBody>
            <a:bodyPr wrap="square">
              <a:spAutoFit/>
            </a:bodyPr>
            <a:lstStyle/>
            <a:p>
              <a:pPr algn="ctr">
                <a:spcBef>
                  <a:spcPts val="1200"/>
                </a:spcBef>
                <a:spcAft>
                  <a:spcPts val="1800"/>
                </a:spcAft>
                <a:buClr>
                  <a:srgbClr val="72808A"/>
                </a:buClr>
                <a:buSzPct val="150000"/>
              </a:pPr>
              <a:r>
                <a:rPr lang="en-US" sz="1400" dirty="0">
                  <a:solidFill>
                    <a:prstClr val="white"/>
                  </a:solidFill>
                </a:rPr>
                <a:t>twitter.com/</a:t>
              </a:r>
              <a:r>
                <a:rPr lang="en-US" sz="1400" dirty="0" err="1">
                  <a:solidFill>
                    <a:prstClr val="white"/>
                  </a:solidFill>
                </a:rPr>
                <a:t>gemhack</a:t>
              </a:r>
              <a:endParaRPr lang="en-US" sz="1400" dirty="0">
                <a:solidFill>
                  <a:prstClr val="white"/>
                </a:solidFill>
              </a:endParaRPr>
            </a:p>
          </p:txBody>
        </p:sp>
      </p:grpSp>
    </p:spTree>
    <p:extLst>
      <p:ext uri="{BB962C8B-B14F-4D97-AF65-F5344CB8AC3E}">
        <p14:creationId xmlns:p14="http://schemas.microsoft.com/office/powerpoint/2010/main" val="160577055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Influencer - With Logos">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38100"/>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Influencer - No Logo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_Influencer - With Logos">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18CCF"/>
        </a:solidFill>
        <a:ln w="38100">
          <a:noFill/>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1">
          <a:schemeClr val="accent1"/>
        </a:lnRef>
        <a:fillRef idx="3">
          <a:schemeClr val="accent1"/>
        </a:fillRef>
        <a:effectRef idx="2">
          <a:schemeClr val="accent1"/>
        </a:effectRef>
        <a:fontRef idx="minor">
          <a:schemeClr val="lt1"/>
        </a:fontRef>
      </a:style>
    </a:spDef>
    <a:lnDef>
      <a:spPr>
        <a:ln w="38100"/>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1_Influencer - No Logo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14781</TotalTime>
  <Words>318</Words>
  <Application>Microsoft Office PowerPoint</Application>
  <PresentationFormat>Panorámica</PresentationFormat>
  <Paragraphs>62</Paragraphs>
  <Slides>8</Slides>
  <Notes>5</Notes>
  <HiddenSlides>0</HiddenSlides>
  <MMClips>0</MMClips>
  <ScaleCrop>false</ScaleCrop>
  <HeadingPairs>
    <vt:vector size="6" baseType="variant">
      <vt:variant>
        <vt:lpstr>Fuentes usadas</vt:lpstr>
      </vt:variant>
      <vt:variant>
        <vt:i4>8</vt:i4>
      </vt:variant>
      <vt:variant>
        <vt:lpstr>Tema</vt:lpstr>
      </vt:variant>
      <vt:variant>
        <vt:i4>4</vt:i4>
      </vt:variant>
      <vt:variant>
        <vt:lpstr>Títulos de diapositiva</vt:lpstr>
      </vt:variant>
      <vt:variant>
        <vt:i4>8</vt:i4>
      </vt:variant>
    </vt:vector>
  </HeadingPairs>
  <TitlesOfParts>
    <vt:vector size="20" baseType="lpstr">
      <vt:lpstr>Arial</vt:lpstr>
      <vt:lpstr>Bebas Neue</vt:lpstr>
      <vt:lpstr>Calibri</vt:lpstr>
      <vt:lpstr>Cantarell</vt:lpstr>
      <vt:lpstr>Roboto</vt:lpstr>
      <vt:lpstr>Roboto Light</vt:lpstr>
      <vt:lpstr>Times New Roman</vt:lpstr>
      <vt:lpstr>Wingdings</vt:lpstr>
      <vt:lpstr>Influencer - With Logos</vt:lpstr>
      <vt:lpstr>Influencer - No Logos</vt:lpstr>
      <vt:lpstr>1_Influencer - With Logos</vt:lpstr>
      <vt:lpstr>1_Influencer - No Logos</vt:lpstr>
      <vt:lpstr>Presentación de PowerPoint</vt:lpstr>
      <vt:lpstr>Presentación de PowerPoint</vt:lpstr>
      <vt:lpstr>Data Science Metodology</vt:lpstr>
      <vt:lpstr>Pricing opportunities</vt:lpstr>
      <vt:lpstr>differenciation</vt:lpstr>
      <vt:lpstr>Vertical drop</vt:lpstr>
      <vt:lpstr>summary  Proposal</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Adam Noar</dc:creator>
  <cp:lastModifiedBy>javier perez</cp:lastModifiedBy>
  <cp:revision>1232</cp:revision>
  <dcterms:created xsi:type="dcterms:W3CDTF">2015-11-01T01:40:51Z</dcterms:created>
  <dcterms:modified xsi:type="dcterms:W3CDTF">2024-03-06T06:32:30Z</dcterms:modified>
</cp:coreProperties>
</file>